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9"/>
  </p:notesMasterIdLst>
  <p:sldIdLst>
    <p:sldId id="256" r:id="rId2"/>
    <p:sldId id="261" r:id="rId3"/>
    <p:sldId id="283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8" r:id="rId24"/>
    <p:sldId id="305" r:id="rId25"/>
    <p:sldId id="306" r:id="rId26"/>
    <p:sldId id="309" r:id="rId27"/>
    <p:sldId id="307" r:id="rId28"/>
  </p:sldIdLst>
  <p:sldSz cx="9144000" cy="5143500" type="screen16x9"/>
  <p:notesSz cx="6858000" cy="9144000"/>
  <p:embeddedFontLst>
    <p:embeddedFont>
      <p:font typeface="DengXian" panose="02010600030101010101" pitchFamily="2" charset="-122"/>
      <p:regular r:id="rId30"/>
      <p:bold r:id="rId31"/>
    </p:embeddedFont>
    <p:embeddedFont>
      <p:font typeface="Abhaya Libre" panose="02000503000000000000" pitchFamily="2" charset="77"/>
      <p:regular r:id="rId32"/>
      <p:bold r:id="rId33"/>
    </p:embeddedFont>
    <p:embeddedFont>
      <p:font typeface="Overpass" pitchFamily="2" charset="77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5C1482-893F-488A-AFB5-E3FA1569C549}">
  <a:tblStyle styleId="{FD5C1482-893F-488A-AFB5-E3FA1569C54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117" d="100"/>
          <a:sy n="117" d="100"/>
        </p:scale>
        <p:origin x="184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11fb104b9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3" name="Google Shape;1123;g11fb104b9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BDC754DB-B94D-98B6-32BE-BA75B724B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0E6F7594-2875-B03F-AF1A-71C7F2852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FB80F505-E811-6DB1-7341-AD6ACDDB10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93133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CB0A1225-E324-5C61-8E7F-357E34353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F97EE9DB-944A-841F-AD2A-B725B60D1F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EA14EDE6-2097-8765-FF07-718400345C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429519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70B5DCE3-2CC5-FE9F-E45B-21B67DCCE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229B9CF5-3390-BACF-275B-C8C5B012FC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B2B51DDC-1166-0FEC-B50B-F905B23238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96626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5248CB51-579B-9CD6-6C91-00190A2896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C7F11061-9CC5-C741-33C4-A223650F939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ECF2E00B-8C11-F268-EE45-7A0835CF32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282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14A8F62D-A9AF-1964-B6B1-50FA9528A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E27D7B1C-8371-B81D-FDBE-B5316EB9A5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8EE4D352-0302-2BF9-60F1-6D0F0FB11D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9977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3C304816-209F-BE6E-B7BF-DBBE13F4E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4153BA09-37C2-D1BE-3C6A-4EB545BB11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A4B726DB-E053-D1BE-4A82-D4BB8DE93F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57640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600142BD-6CFE-20DD-1514-3F884B087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BB2D1648-E397-4C90-DA04-7074ACD8BE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CB5B21C6-0042-B53B-3FEC-9E40C4CEB7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330559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480487EF-72E9-6AC4-1E40-9CE9A031F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76BA2FA7-099C-B8A0-E659-28640CE7143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80731DA7-FB5F-71EF-4C09-72BA35B1C6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7591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9C98515E-897E-0187-60E0-DD96A20C84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F267F8D2-6D59-3CDA-8B11-75CBB4B7DD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CC465308-5697-9ED6-D6B0-00D28E2EF7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916879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CAE9B4C5-822A-1A3D-15E9-DDDED5195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2C52FC81-A05F-5DB6-CAD8-293D83DE85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CDACB6CC-805A-5024-47E9-0CB85D6AAF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258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1E3665C7-B52B-FC32-9F87-A5D362990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5FDF092F-B6CA-3D22-3DD9-BC4EFA7497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FBE53FCA-CBFD-166F-E631-9A8C27467A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08278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65AC4CD0-E038-E3ED-06B9-5C11528A9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540636A7-89C8-7ECF-B00B-32EA753A76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7B17C302-981B-341E-1CD3-479150F614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680006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C2F4468A-1109-A73F-DEEC-4E17BB7EF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D2A9A792-78B7-3137-41C6-872B39612E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9F6782CA-7D46-FD2D-2A68-26D4F2D2E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635090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D4E55A78-65F5-5917-34FD-806D1B3F7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2284D1B4-E3EA-A6CC-D1B2-7709D0B0A1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BD5942B5-8029-37C7-4617-FC754B124B7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335114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65FBDA8D-7BDA-128E-00E1-A48E918E2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6B6FC9D8-0004-F1EE-F4A6-C342A094CE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BA13903A-0413-626E-3DA6-E8E5638F93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486715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2841EF74-0BD3-44F2-C6C0-D85B19097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F60B2D45-AE4F-A2C7-DDE9-DD78720686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CB739F7A-5F59-AB1B-7948-D57D757C76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24753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72AD43C9-ABC0-7827-ACCB-9B4D207C3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256DD2BA-F274-F487-DB64-96F714C448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982E3F8C-0020-56E3-5EA6-39F98887F5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679220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19E355E5-4DD7-1C02-16EA-439517ECD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70F75670-C613-83B2-F2F7-06118F4F52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AEABA07C-AC3A-9619-8E11-6CAE2E0FA8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253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906ABFC4-5AB2-A3A1-A985-09D42038A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832538D5-E87E-A376-96B9-EE7A57EBD0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544C8C52-8F09-7583-F86B-7A33B7F193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397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DEFC7002-0013-984F-7F97-176F5F12C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34D730E3-121C-EBE0-B56D-D7B067CC6B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0792D60F-A506-BF44-E8CD-155A245527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不是一般的一个时间到了</a:t>
            </a:r>
            <a:r>
              <a:rPr lang="zh-CN" altLang="en-US" dirty="0"/>
              <a:t>，而是一种满足、应验 </a:t>
            </a:r>
            <a:r>
              <a:rPr lang="en-US" altLang="zh-CN" dirty="0"/>
              <a:t>——</a:t>
            </a:r>
            <a:r>
              <a:rPr lang="zh-CN" altLang="en-US" dirty="0"/>
              <a:t> 圣灵的工作，不是开始于五旬节，而是在神的历史作为中。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9344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4736E0A4-7F60-D9F8-DCEE-CF38397D6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48E2AE65-3D82-4730-6515-C1A20F758E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D945AC65-DB87-0A5B-E720-8FE95F6349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CN" altLang="en-US" dirty="0">
                <a:effectLst/>
                <a:latin typeface="Times"/>
              </a:rPr>
              <a:t>「看哪，</a:t>
            </a:r>
            <a:r>
              <a:rPr lang="zh-CN" altLang="en-US" u="sng" dirty="0">
                <a:effectLst/>
                <a:latin typeface="Times"/>
              </a:rPr>
              <a:t>犹大</a:t>
            </a:r>
            <a:r>
              <a:rPr lang="zh-CN" altLang="en-US" dirty="0">
                <a:effectLst/>
                <a:latin typeface="Times"/>
              </a:rPr>
              <a:t>支派中，</a:t>
            </a:r>
            <a:r>
              <a:rPr lang="zh-CN" altLang="en-US" u="sng" dirty="0">
                <a:effectLst/>
                <a:latin typeface="Times"/>
              </a:rPr>
              <a:t>户珥</a:t>
            </a:r>
            <a:r>
              <a:rPr lang="zh-CN" altLang="en-US" dirty="0">
                <a:effectLst/>
                <a:latin typeface="Times"/>
              </a:rPr>
              <a:t>的孙子、</a:t>
            </a:r>
            <a:r>
              <a:rPr lang="zh-CN" altLang="en-US" u="sng" dirty="0">
                <a:effectLst/>
                <a:latin typeface="Times"/>
              </a:rPr>
              <a:t>乌利</a:t>
            </a:r>
            <a:r>
              <a:rPr lang="zh-CN" altLang="en-US" dirty="0">
                <a:effectLst/>
                <a:latin typeface="Times"/>
              </a:rPr>
              <a:t>的儿子</a:t>
            </a:r>
            <a:r>
              <a:rPr lang="zh-CN" altLang="en-US" u="sng" dirty="0">
                <a:effectLst/>
                <a:latin typeface="Times"/>
              </a:rPr>
              <a:t>比撒列</a:t>
            </a:r>
            <a:r>
              <a:rPr lang="zh-CN" altLang="en-US" dirty="0">
                <a:effectLst/>
                <a:latin typeface="Times"/>
              </a:rPr>
              <a:t>，我已经提他的名召他。</a:t>
            </a:r>
            <a:r>
              <a:rPr lang="en-US" altLang="zh-CN" baseline="30000" dirty="0">
                <a:effectLst/>
                <a:latin typeface="Times"/>
              </a:rPr>
              <a:t>3 </a:t>
            </a:r>
            <a:r>
              <a:rPr lang="zh-CN" altLang="en-US" dirty="0">
                <a:effectLst/>
                <a:latin typeface="Times"/>
              </a:rPr>
              <a:t>我也以我的灵充满了他，使他有智慧，有聪明，有知识，能做各样的工</a:t>
            </a:r>
            <a:r>
              <a:rPr lang="en-US" altLang="zh-CN" dirty="0">
                <a:effectLst/>
                <a:latin typeface="Times"/>
              </a:rPr>
              <a:t>——</a:t>
            </a:r>
            <a:r>
              <a:rPr lang="zh-CN" altLang="en-US" dirty="0">
                <a:effectLst/>
                <a:latin typeface="Times"/>
              </a:rPr>
              <a:t>出埃及记</a:t>
            </a:r>
            <a:r>
              <a:rPr lang="en-US" altLang="zh-CN" dirty="0">
                <a:effectLst/>
                <a:latin typeface="Times"/>
              </a:rPr>
              <a:t>31</a:t>
            </a:r>
            <a:r>
              <a:rPr lang="zh-CN" altLang="en-US" dirty="0">
                <a:effectLst/>
                <a:latin typeface="Times"/>
              </a:rPr>
              <a:t>：</a:t>
            </a:r>
            <a:r>
              <a:rPr lang="en-US" altLang="zh-CN" dirty="0">
                <a:effectLst/>
                <a:latin typeface="Times"/>
              </a:rPr>
              <a:t>2-3</a:t>
            </a:r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3949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5365FFAF-99E0-4359-A31A-17E9D4A7B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0682674B-4307-BDD5-DC0A-0F5F5A37AE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824AFE8F-21B9-3256-575C-882919B056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96075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47008654-6E5B-0D55-FFF5-C5C0D68EE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B5DFB3B5-2EA4-7DF6-59F3-46C06F30A0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B2885A45-ED46-3DCB-9D64-0C59636685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115699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D5DE3819-6DCD-4064-F2AE-62244CF1E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66D09D57-79BF-9443-A87A-D644E8463C0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C6420DE6-6089-8136-FEE6-F7AD4F7CD0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26195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>
          <a:extLst>
            <a:ext uri="{FF2B5EF4-FFF2-40B4-BE49-F238E27FC236}">
              <a16:creationId xmlns:a16="http://schemas.microsoft.com/office/drawing/2014/main" id="{F19C9D2A-94CA-4253-D6A0-1C8BECAE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54dda1946d_6_332:notes">
            <a:extLst>
              <a:ext uri="{FF2B5EF4-FFF2-40B4-BE49-F238E27FC236}">
                <a16:creationId xmlns:a16="http://schemas.microsoft.com/office/drawing/2014/main" id="{FEB40082-6CD1-8523-22F4-C6FC743D00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54dda1946d_6_332:notes">
            <a:extLst>
              <a:ext uri="{FF2B5EF4-FFF2-40B4-BE49-F238E27FC236}">
                <a16:creationId xmlns:a16="http://schemas.microsoft.com/office/drawing/2014/main" id="{92784CEC-B9AE-022F-C85D-B1D239CB95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zh-CN" alt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5083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488"/>
            <a:chOff x="238125" y="848325"/>
            <a:chExt cx="7143750" cy="4018350"/>
          </a:xfrm>
        </p:grpSpPr>
        <p:sp>
          <p:nvSpPr>
            <p:cNvPr id="10" name="Google Shape;10;p2"/>
            <p:cNvSpPr/>
            <p:nvPr/>
          </p:nvSpPr>
          <p:spPr>
            <a:xfrm>
              <a:off x="3712325" y="848325"/>
              <a:ext cx="194425" cy="2011050"/>
            </a:xfrm>
            <a:custGeom>
              <a:avLst/>
              <a:gdLst/>
              <a:ahLst/>
              <a:cxnLst/>
              <a:rect l="l" t="t" r="r" b="b"/>
              <a:pathLst>
                <a:path w="7777" h="80442" extrusionOk="0">
                  <a:moveTo>
                    <a:pt x="0" y="0"/>
                  </a:moveTo>
                  <a:lnTo>
                    <a:pt x="3907" y="80441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264900" y="848325"/>
              <a:ext cx="545100" cy="2011050"/>
            </a:xfrm>
            <a:custGeom>
              <a:avLst/>
              <a:gdLst/>
              <a:ahLst/>
              <a:cxnLst/>
              <a:rect l="l" t="t" r="r" b="b"/>
              <a:pathLst>
                <a:path w="21804" h="80442" extrusionOk="0">
                  <a:moveTo>
                    <a:pt x="1" y="0"/>
                  </a:moveTo>
                  <a:lnTo>
                    <a:pt x="21804" y="80441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758900" y="848325"/>
              <a:ext cx="1051100" cy="2011050"/>
            </a:xfrm>
            <a:custGeom>
              <a:avLst/>
              <a:gdLst/>
              <a:ahLst/>
              <a:cxnLst/>
              <a:rect l="l" t="t" r="r" b="b"/>
              <a:pathLst>
                <a:path w="42044" h="80442" extrusionOk="0">
                  <a:moveTo>
                    <a:pt x="0" y="0"/>
                  </a:moveTo>
                  <a:lnTo>
                    <a:pt x="42044" y="80441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22650" y="848325"/>
              <a:ext cx="1687350" cy="2011050"/>
            </a:xfrm>
            <a:custGeom>
              <a:avLst/>
              <a:gdLst/>
              <a:ahLst/>
              <a:cxnLst/>
              <a:rect l="l" t="t" r="r" b="b"/>
              <a:pathLst>
                <a:path w="67494" h="80442" extrusionOk="0">
                  <a:moveTo>
                    <a:pt x="0" y="0"/>
                  </a:moveTo>
                  <a:lnTo>
                    <a:pt x="67494" y="80441"/>
                  </a:lnTo>
                  <a:lnTo>
                    <a:pt x="1227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98050" y="848325"/>
              <a:ext cx="2611950" cy="2011050"/>
            </a:xfrm>
            <a:custGeom>
              <a:avLst/>
              <a:gdLst/>
              <a:ahLst/>
              <a:cxnLst/>
              <a:rect l="l" t="t" r="r" b="b"/>
              <a:pathLst>
                <a:path w="104478" h="80442" extrusionOk="0">
                  <a:moveTo>
                    <a:pt x="1" y="0"/>
                  </a:moveTo>
                  <a:lnTo>
                    <a:pt x="104478" y="80441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125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0" y="0"/>
                  </a:moveTo>
                  <a:lnTo>
                    <a:pt x="0" y="13246"/>
                  </a:lnTo>
                  <a:lnTo>
                    <a:pt x="142875" y="8044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1677100"/>
              <a:ext cx="3571875" cy="1182275"/>
            </a:xfrm>
            <a:custGeom>
              <a:avLst/>
              <a:gdLst/>
              <a:ahLst/>
              <a:cxnLst/>
              <a:rect l="l" t="t" r="r" b="b"/>
              <a:pathLst>
                <a:path w="142875" h="47291" extrusionOk="0">
                  <a:moveTo>
                    <a:pt x="0" y="0"/>
                  </a:moveTo>
                  <a:lnTo>
                    <a:pt x="0" y="14883"/>
                  </a:lnTo>
                  <a:lnTo>
                    <a:pt x="142875" y="47290"/>
                  </a:lnTo>
                  <a:lnTo>
                    <a:pt x="142875" y="47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38125" y="2490075"/>
              <a:ext cx="3571875" cy="369300"/>
            </a:xfrm>
            <a:custGeom>
              <a:avLst/>
              <a:gdLst/>
              <a:ahLst/>
              <a:cxnLst/>
              <a:rect l="l" t="t" r="r" b="b"/>
              <a:pathLst>
                <a:path w="142875" h="14772" extrusionOk="0">
                  <a:moveTo>
                    <a:pt x="0" y="0"/>
                  </a:moveTo>
                  <a:lnTo>
                    <a:pt x="0" y="13841"/>
                  </a:lnTo>
                  <a:lnTo>
                    <a:pt x="142875" y="14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125" y="2859350"/>
              <a:ext cx="3571875" cy="761825"/>
            </a:xfrm>
            <a:custGeom>
              <a:avLst/>
              <a:gdLst/>
              <a:ahLst/>
              <a:cxnLst/>
              <a:rect l="l" t="t" r="r" b="b"/>
              <a:pathLst>
                <a:path w="142875" h="30473" extrusionOk="0">
                  <a:moveTo>
                    <a:pt x="142875" y="0"/>
                  </a:moveTo>
                  <a:lnTo>
                    <a:pt x="0" y="16297"/>
                  </a:lnTo>
                  <a:lnTo>
                    <a:pt x="0" y="3047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38125" y="2859350"/>
              <a:ext cx="3571875" cy="1624100"/>
            </a:xfrm>
            <a:custGeom>
              <a:avLst/>
              <a:gdLst/>
              <a:ahLst/>
              <a:cxnLst/>
              <a:rect l="l" t="t" r="r" b="b"/>
              <a:pathLst>
                <a:path w="142875" h="64964" extrusionOk="0">
                  <a:moveTo>
                    <a:pt x="142875" y="0"/>
                  </a:moveTo>
                  <a:lnTo>
                    <a:pt x="0" y="48965"/>
                  </a:lnTo>
                  <a:lnTo>
                    <a:pt x="0" y="6496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12525" y="2859350"/>
              <a:ext cx="3297475" cy="2007325"/>
            </a:xfrm>
            <a:custGeom>
              <a:avLst/>
              <a:gdLst/>
              <a:ahLst/>
              <a:cxnLst/>
              <a:rect l="l" t="t" r="r" b="b"/>
              <a:pathLst>
                <a:path w="131899" h="80293" extrusionOk="0">
                  <a:moveTo>
                    <a:pt x="131899" y="0"/>
                  </a:moveTo>
                  <a:lnTo>
                    <a:pt x="0" y="80293"/>
                  </a:lnTo>
                  <a:lnTo>
                    <a:pt x="24817" y="80293"/>
                  </a:lnTo>
                  <a:lnTo>
                    <a:pt x="13189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712450" y="2859350"/>
              <a:ext cx="2097550" cy="2007325"/>
            </a:xfrm>
            <a:custGeom>
              <a:avLst/>
              <a:gdLst/>
              <a:ahLst/>
              <a:cxnLst/>
              <a:rect l="l" t="t" r="r" b="b"/>
              <a:pathLst>
                <a:path w="83902" h="80293" extrusionOk="0">
                  <a:moveTo>
                    <a:pt x="83902" y="0"/>
                  </a:moveTo>
                  <a:lnTo>
                    <a:pt x="0" y="80293"/>
                  </a:lnTo>
                  <a:lnTo>
                    <a:pt x="14771" y="80293"/>
                  </a:lnTo>
                  <a:lnTo>
                    <a:pt x="8390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63100" y="2859350"/>
              <a:ext cx="1346900" cy="2007325"/>
            </a:xfrm>
            <a:custGeom>
              <a:avLst/>
              <a:gdLst/>
              <a:ahLst/>
              <a:cxnLst/>
              <a:rect l="l" t="t" r="r" b="b"/>
              <a:pathLst>
                <a:path w="53876" h="80293" extrusionOk="0">
                  <a:moveTo>
                    <a:pt x="53876" y="0"/>
                  </a:moveTo>
                  <a:lnTo>
                    <a:pt x="0" y="80293"/>
                  </a:lnTo>
                  <a:lnTo>
                    <a:pt x="10604" y="80293"/>
                  </a:lnTo>
                  <a:lnTo>
                    <a:pt x="5387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021200" y="2859350"/>
              <a:ext cx="788800" cy="2007325"/>
            </a:xfrm>
            <a:custGeom>
              <a:avLst/>
              <a:gdLst/>
              <a:ahLst/>
              <a:cxnLst/>
              <a:rect l="l" t="t" r="r" b="b"/>
              <a:pathLst>
                <a:path w="31552" h="80293" extrusionOk="0">
                  <a:moveTo>
                    <a:pt x="31552" y="0"/>
                  </a:moveTo>
                  <a:lnTo>
                    <a:pt x="0" y="80293"/>
                  </a:lnTo>
                  <a:lnTo>
                    <a:pt x="8670" y="80293"/>
                  </a:lnTo>
                  <a:lnTo>
                    <a:pt x="3155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90925" y="2859350"/>
              <a:ext cx="319075" cy="2007325"/>
            </a:xfrm>
            <a:custGeom>
              <a:avLst/>
              <a:gdLst/>
              <a:ahLst/>
              <a:cxnLst/>
              <a:rect l="l" t="t" r="r" b="b"/>
              <a:pathLst>
                <a:path w="12763" h="80293" extrusionOk="0">
                  <a:moveTo>
                    <a:pt x="12763" y="0"/>
                  </a:moveTo>
                  <a:lnTo>
                    <a:pt x="1" y="80293"/>
                  </a:lnTo>
                  <a:lnTo>
                    <a:pt x="7852" y="80293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810000" y="2859350"/>
              <a:ext cx="315350" cy="2007325"/>
            </a:xfrm>
            <a:custGeom>
              <a:avLst/>
              <a:gdLst/>
              <a:ahLst/>
              <a:cxnLst/>
              <a:rect l="l" t="t" r="r" b="b"/>
              <a:pathLst>
                <a:path w="12614" h="80293" extrusionOk="0">
                  <a:moveTo>
                    <a:pt x="0" y="0"/>
                  </a:moveTo>
                  <a:lnTo>
                    <a:pt x="4725" y="80293"/>
                  </a:lnTo>
                  <a:lnTo>
                    <a:pt x="12613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810000" y="2859350"/>
              <a:ext cx="784150" cy="2007325"/>
            </a:xfrm>
            <a:custGeom>
              <a:avLst/>
              <a:gdLst/>
              <a:ahLst/>
              <a:cxnLst/>
              <a:rect l="l" t="t" r="r" b="b"/>
              <a:pathLst>
                <a:path w="31366" h="80293" extrusionOk="0">
                  <a:moveTo>
                    <a:pt x="0" y="0"/>
                  </a:moveTo>
                  <a:lnTo>
                    <a:pt x="22696" y="80293"/>
                  </a:lnTo>
                  <a:lnTo>
                    <a:pt x="31366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10000" y="2859350"/>
              <a:ext cx="1340400" cy="2007325"/>
            </a:xfrm>
            <a:custGeom>
              <a:avLst/>
              <a:gdLst/>
              <a:ahLst/>
              <a:cxnLst/>
              <a:rect l="l" t="t" r="r" b="b"/>
              <a:pathLst>
                <a:path w="53616" h="80293" extrusionOk="0">
                  <a:moveTo>
                    <a:pt x="0" y="0"/>
                  </a:moveTo>
                  <a:lnTo>
                    <a:pt x="43049" y="80293"/>
                  </a:lnTo>
                  <a:lnTo>
                    <a:pt x="53615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0000" y="2859350"/>
              <a:ext cx="2090125" cy="2007325"/>
            </a:xfrm>
            <a:custGeom>
              <a:avLst/>
              <a:gdLst/>
              <a:ahLst/>
              <a:cxnLst/>
              <a:rect l="l" t="t" r="r" b="b"/>
              <a:pathLst>
                <a:path w="83605" h="80293" extrusionOk="0">
                  <a:moveTo>
                    <a:pt x="0" y="0"/>
                  </a:moveTo>
                  <a:lnTo>
                    <a:pt x="68870" y="80293"/>
                  </a:lnTo>
                  <a:lnTo>
                    <a:pt x="83604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10000" y="2859350"/>
              <a:ext cx="3283525" cy="2007325"/>
            </a:xfrm>
            <a:custGeom>
              <a:avLst/>
              <a:gdLst/>
              <a:ahLst/>
              <a:cxnLst/>
              <a:rect l="l" t="t" r="r" b="b"/>
              <a:pathLst>
                <a:path w="131341" h="80293" extrusionOk="0">
                  <a:moveTo>
                    <a:pt x="0" y="0"/>
                  </a:moveTo>
                  <a:lnTo>
                    <a:pt x="106635" y="80293"/>
                  </a:lnTo>
                  <a:lnTo>
                    <a:pt x="131341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10000" y="2859350"/>
              <a:ext cx="3571875" cy="1632475"/>
            </a:xfrm>
            <a:custGeom>
              <a:avLst/>
              <a:gdLst/>
              <a:ahLst/>
              <a:cxnLst/>
              <a:rect l="l" t="t" r="r" b="b"/>
              <a:pathLst>
                <a:path w="142875" h="65299" extrusionOk="0">
                  <a:moveTo>
                    <a:pt x="0" y="0"/>
                  </a:moveTo>
                  <a:lnTo>
                    <a:pt x="142875" y="65299"/>
                  </a:lnTo>
                  <a:lnTo>
                    <a:pt x="142875" y="49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0000" y="2859350"/>
              <a:ext cx="3571875" cy="769275"/>
            </a:xfrm>
            <a:custGeom>
              <a:avLst/>
              <a:gdLst/>
              <a:ahLst/>
              <a:cxnLst/>
              <a:rect l="l" t="t" r="r" b="b"/>
              <a:pathLst>
                <a:path w="142875" h="30771" extrusionOk="0">
                  <a:moveTo>
                    <a:pt x="0" y="0"/>
                  </a:moveTo>
                  <a:lnTo>
                    <a:pt x="142875" y="30771"/>
                  </a:lnTo>
                  <a:lnTo>
                    <a:pt x="142875" y="1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0000" y="2496575"/>
              <a:ext cx="3571875" cy="362800"/>
            </a:xfrm>
            <a:custGeom>
              <a:avLst/>
              <a:gdLst/>
              <a:ahLst/>
              <a:cxnLst/>
              <a:rect l="l" t="t" r="r" b="b"/>
              <a:pathLst>
                <a:path w="142875" h="14512" extrusionOk="0">
                  <a:moveTo>
                    <a:pt x="142875" y="1"/>
                  </a:moveTo>
                  <a:lnTo>
                    <a:pt x="0" y="14511"/>
                  </a:lnTo>
                  <a:lnTo>
                    <a:pt x="142875" y="13879"/>
                  </a:lnTo>
                  <a:lnTo>
                    <a:pt x="142875" y="1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10000" y="1684550"/>
              <a:ext cx="3571875" cy="1174825"/>
            </a:xfrm>
            <a:custGeom>
              <a:avLst/>
              <a:gdLst/>
              <a:ahLst/>
              <a:cxnLst/>
              <a:rect l="l" t="t" r="r" b="b"/>
              <a:pathLst>
                <a:path w="142875" h="46993" extrusionOk="0">
                  <a:moveTo>
                    <a:pt x="142875" y="0"/>
                  </a:moveTo>
                  <a:lnTo>
                    <a:pt x="0" y="46992"/>
                  </a:lnTo>
                  <a:lnTo>
                    <a:pt x="142875" y="1488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10000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135955" y="0"/>
                  </a:moveTo>
                  <a:lnTo>
                    <a:pt x="0" y="80441"/>
                  </a:lnTo>
                  <a:lnTo>
                    <a:pt x="142875" y="1358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10000" y="848325"/>
              <a:ext cx="2622175" cy="2011050"/>
            </a:xfrm>
            <a:custGeom>
              <a:avLst/>
              <a:gdLst/>
              <a:ahLst/>
              <a:cxnLst/>
              <a:rect l="l" t="t" r="r" b="b"/>
              <a:pathLst>
                <a:path w="104887" h="80442" extrusionOk="0">
                  <a:moveTo>
                    <a:pt x="86209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10488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10000" y="848325"/>
              <a:ext cx="1693850" cy="2011050"/>
            </a:xfrm>
            <a:custGeom>
              <a:avLst/>
              <a:gdLst/>
              <a:ahLst/>
              <a:cxnLst/>
              <a:rect l="l" t="t" r="r" b="b"/>
              <a:pathLst>
                <a:path w="67754" h="80442" extrusionOk="0">
                  <a:moveTo>
                    <a:pt x="55438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6775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10000" y="848325"/>
              <a:ext cx="1055750" cy="2011050"/>
            </a:xfrm>
            <a:custGeom>
              <a:avLst/>
              <a:gdLst/>
              <a:ahLst/>
              <a:cxnLst/>
              <a:rect l="l" t="t" r="r" b="b"/>
              <a:pathLst>
                <a:path w="42230" h="80442" extrusionOk="0">
                  <a:moveTo>
                    <a:pt x="32742" y="0"/>
                  </a:moveTo>
                  <a:lnTo>
                    <a:pt x="0" y="80441"/>
                  </a:lnTo>
                  <a:lnTo>
                    <a:pt x="4223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810000" y="848325"/>
              <a:ext cx="549750" cy="2011050"/>
            </a:xfrm>
            <a:custGeom>
              <a:avLst/>
              <a:gdLst/>
              <a:ahLst/>
              <a:cxnLst/>
              <a:rect l="l" t="t" r="r" b="b"/>
              <a:pathLst>
                <a:path w="21990" h="80442" extrusionOk="0">
                  <a:moveTo>
                    <a:pt x="13804" y="0"/>
                  </a:moveTo>
                  <a:lnTo>
                    <a:pt x="0" y="80441"/>
                  </a:lnTo>
                  <a:lnTo>
                    <a:pt x="2198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2"/>
          <p:cNvSpPr txBox="1">
            <a:spLocks noGrp="1"/>
          </p:cNvSpPr>
          <p:nvPr>
            <p:ph type="ctrTitle"/>
          </p:nvPr>
        </p:nvSpPr>
        <p:spPr>
          <a:xfrm>
            <a:off x="719775" y="1318089"/>
            <a:ext cx="3974400" cy="198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1"/>
          </p:nvPr>
        </p:nvSpPr>
        <p:spPr>
          <a:xfrm>
            <a:off x="719775" y="3395512"/>
            <a:ext cx="3977700" cy="42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41" name="Google Shape;41;p2"/>
          <p:cNvGrpSpPr/>
          <p:nvPr/>
        </p:nvGrpSpPr>
        <p:grpSpPr>
          <a:xfrm flipH="1">
            <a:off x="7600125" y="-2275"/>
            <a:ext cx="1543872" cy="2193019"/>
            <a:chOff x="0" y="-25100"/>
            <a:chExt cx="1543872" cy="2193019"/>
          </a:xfrm>
        </p:grpSpPr>
        <p:sp>
          <p:nvSpPr>
            <p:cNvPr id="42" name="Google Shape;42;p2"/>
            <p:cNvSpPr/>
            <p:nvPr/>
          </p:nvSpPr>
          <p:spPr>
            <a:xfrm>
              <a:off x="0" y="-25100"/>
              <a:ext cx="1543872" cy="2193019"/>
            </a:xfrm>
            <a:custGeom>
              <a:avLst/>
              <a:gdLst/>
              <a:ahLst/>
              <a:cxnLst/>
              <a:rect l="l" t="t" r="r" b="b"/>
              <a:pathLst>
                <a:path w="31798" h="45168" extrusionOk="0">
                  <a:moveTo>
                    <a:pt x="0" y="1"/>
                  </a:moveTo>
                  <a:lnTo>
                    <a:pt x="0" y="45168"/>
                  </a:lnTo>
                  <a:lnTo>
                    <a:pt x="545" y="45036"/>
                  </a:lnTo>
                  <a:lnTo>
                    <a:pt x="1091" y="44867"/>
                  </a:lnTo>
                  <a:lnTo>
                    <a:pt x="1617" y="44660"/>
                  </a:lnTo>
                  <a:lnTo>
                    <a:pt x="2125" y="44397"/>
                  </a:lnTo>
                  <a:lnTo>
                    <a:pt x="2614" y="44115"/>
                  </a:lnTo>
                  <a:lnTo>
                    <a:pt x="3084" y="43814"/>
                  </a:lnTo>
                  <a:lnTo>
                    <a:pt x="3516" y="43456"/>
                  </a:lnTo>
                  <a:lnTo>
                    <a:pt x="3930" y="43080"/>
                  </a:lnTo>
                  <a:lnTo>
                    <a:pt x="4325" y="42667"/>
                  </a:lnTo>
                  <a:lnTo>
                    <a:pt x="4682" y="42234"/>
                  </a:lnTo>
                  <a:lnTo>
                    <a:pt x="5002" y="41783"/>
                  </a:lnTo>
                  <a:lnTo>
                    <a:pt x="5303" y="41294"/>
                  </a:lnTo>
                  <a:lnTo>
                    <a:pt x="5566" y="40786"/>
                  </a:lnTo>
                  <a:lnTo>
                    <a:pt x="5792" y="40241"/>
                  </a:lnTo>
                  <a:lnTo>
                    <a:pt x="5980" y="39696"/>
                  </a:lnTo>
                  <a:lnTo>
                    <a:pt x="6111" y="39113"/>
                  </a:lnTo>
                  <a:lnTo>
                    <a:pt x="6506" y="39075"/>
                  </a:lnTo>
                  <a:lnTo>
                    <a:pt x="6901" y="39000"/>
                  </a:lnTo>
                  <a:lnTo>
                    <a:pt x="7277" y="38887"/>
                  </a:lnTo>
                  <a:lnTo>
                    <a:pt x="7634" y="38755"/>
                  </a:lnTo>
                  <a:lnTo>
                    <a:pt x="7992" y="38586"/>
                  </a:lnTo>
                  <a:lnTo>
                    <a:pt x="8330" y="38417"/>
                  </a:lnTo>
                  <a:lnTo>
                    <a:pt x="8669" y="38191"/>
                  </a:lnTo>
                  <a:lnTo>
                    <a:pt x="8988" y="37966"/>
                  </a:lnTo>
                  <a:lnTo>
                    <a:pt x="9270" y="37721"/>
                  </a:lnTo>
                  <a:lnTo>
                    <a:pt x="9552" y="37439"/>
                  </a:lnTo>
                  <a:lnTo>
                    <a:pt x="9816" y="37138"/>
                  </a:lnTo>
                  <a:lnTo>
                    <a:pt x="10060" y="36819"/>
                  </a:lnTo>
                  <a:lnTo>
                    <a:pt x="10267" y="36480"/>
                  </a:lnTo>
                  <a:lnTo>
                    <a:pt x="10474" y="36123"/>
                  </a:lnTo>
                  <a:lnTo>
                    <a:pt x="10624" y="35747"/>
                  </a:lnTo>
                  <a:lnTo>
                    <a:pt x="10775" y="35352"/>
                  </a:lnTo>
                  <a:lnTo>
                    <a:pt x="10887" y="34919"/>
                  </a:lnTo>
                  <a:lnTo>
                    <a:pt x="10963" y="34487"/>
                  </a:lnTo>
                  <a:lnTo>
                    <a:pt x="11019" y="34054"/>
                  </a:lnTo>
                  <a:lnTo>
                    <a:pt x="11019" y="33622"/>
                  </a:lnTo>
                  <a:lnTo>
                    <a:pt x="11000" y="33189"/>
                  </a:lnTo>
                  <a:lnTo>
                    <a:pt x="10944" y="32776"/>
                  </a:lnTo>
                  <a:lnTo>
                    <a:pt x="10850" y="32362"/>
                  </a:lnTo>
                  <a:lnTo>
                    <a:pt x="10718" y="31948"/>
                  </a:lnTo>
                  <a:lnTo>
                    <a:pt x="10775" y="31610"/>
                  </a:lnTo>
                  <a:lnTo>
                    <a:pt x="10831" y="31271"/>
                  </a:lnTo>
                  <a:lnTo>
                    <a:pt x="10831" y="31253"/>
                  </a:lnTo>
                  <a:lnTo>
                    <a:pt x="11151" y="31403"/>
                  </a:lnTo>
                  <a:lnTo>
                    <a:pt x="11470" y="31554"/>
                  </a:lnTo>
                  <a:lnTo>
                    <a:pt x="11809" y="31666"/>
                  </a:lnTo>
                  <a:lnTo>
                    <a:pt x="12147" y="31779"/>
                  </a:lnTo>
                  <a:lnTo>
                    <a:pt x="12486" y="31873"/>
                  </a:lnTo>
                  <a:lnTo>
                    <a:pt x="12824" y="31967"/>
                  </a:lnTo>
                  <a:lnTo>
                    <a:pt x="13181" y="32042"/>
                  </a:lnTo>
                  <a:lnTo>
                    <a:pt x="13539" y="32099"/>
                  </a:lnTo>
                  <a:lnTo>
                    <a:pt x="13896" y="32136"/>
                  </a:lnTo>
                  <a:lnTo>
                    <a:pt x="14253" y="32155"/>
                  </a:lnTo>
                  <a:lnTo>
                    <a:pt x="14611" y="32174"/>
                  </a:lnTo>
                  <a:lnTo>
                    <a:pt x="14968" y="32174"/>
                  </a:lnTo>
                  <a:lnTo>
                    <a:pt x="15344" y="32155"/>
                  </a:lnTo>
                  <a:lnTo>
                    <a:pt x="15720" y="32118"/>
                  </a:lnTo>
                  <a:lnTo>
                    <a:pt x="16077" y="32061"/>
                  </a:lnTo>
                  <a:lnTo>
                    <a:pt x="16453" y="31986"/>
                  </a:lnTo>
                  <a:lnTo>
                    <a:pt x="16886" y="31892"/>
                  </a:lnTo>
                  <a:lnTo>
                    <a:pt x="17318" y="31779"/>
                  </a:lnTo>
                  <a:lnTo>
                    <a:pt x="17732" y="31629"/>
                  </a:lnTo>
                  <a:lnTo>
                    <a:pt x="18146" y="31460"/>
                  </a:lnTo>
                  <a:lnTo>
                    <a:pt x="18541" y="31290"/>
                  </a:lnTo>
                  <a:lnTo>
                    <a:pt x="18917" y="31083"/>
                  </a:lnTo>
                  <a:lnTo>
                    <a:pt x="19293" y="30877"/>
                  </a:lnTo>
                  <a:lnTo>
                    <a:pt x="19650" y="30651"/>
                  </a:lnTo>
                  <a:lnTo>
                    <a:pt x="19988" y="30388"/>
                  </a:lnTo>
                  <a:lnTo>
                    <a:pt x="20308" y="30124"/>
                  </a:lnTo>
                  <a:lnTo>
                    <a:pt x="20628" y="29842"/>
                  </a:lnTo>
                  <a:lnTo>
                    <a:pt x="20929" y="29560"/>
                  </a:lnTo>
                  <a:lnTo>
                    <a:pt x="21211" y="29259"/>
                  </a:lnTo>
                  <a:lnTo>
                    <a:pt x="21493" y="28940"/>
                  </a:lnTo>
                  <a:lnTo>
                    <a:pt x="21737" y="28601"/>
                  </a:lnTo>
                  <a:lnTo>
                    <a:pt x="21982" y="28263"/>
                  </a:lnTo>
                  <a:lnTo>
                    <a:pt x="22207" y="27906"/>
                  </a:lnTo>
                  <a:lnTo>
                    <a:pt x="22414" y="27530"/>
                  </a:lnTo>
                  <a:lnTo>
                    <a:pt x="22602" y="27172"/>
                  </a:lnTo>
                  <a:lnTo>
                    <a:pt x="22771" y="26777"/>
                  </a:lnTo>
                  <a:lnTo>
                    <a:pt x="22922" y="26382"/>
                  </a:lnTo>
                  <a:lnTo>
                    <a:pt x="23053" y="25988"/>
                  </a:lnTo>
                  <a:lnTo>
                    <a:pt x="23166" y="25574"/>
                  </a:lnTo>
                  <a:lnTo>
                    <a:pt x="23260" y="25160"/>
                  </a:lnTo>
                  <a:lnTo>
                    <a:pt x="23336" y="24747"/>
                  </a:lnTo>
                  <a:lnTo>
                    <a:pt x="23392" y="24314"/>
                  </a:lnTo>
                  <a:lnTo>
                    <a:pt x="23411" y="23900"/>
                  </a:lnTo>
                  <a:lnTo>
                    <a:pt x="23430" y="23468"/>
                  </a:lnTo>
                  <a:lnTo>
                    <a:pt x="23411" y="23017"/>
                  </a:lnTo>
                  <a:lnTo>
                    <a:pt x="23392" y="22584"/>
                  </a:lnTo>
                  <a:lnTo>
                    <a:pt x="23336" y="22152"/>
                  </a:lnTo>
                  <a:lnTo>
                    <a:pt x="23260" y="21700"/>
                  </a:lnTo>
                  <a:lnTo>
                    <a:pt x="23185" y="21418"/>
                  </a:lnTo>
                  <a:lnTo>
                    <a:pt x="23618" y="21343"/>
                  </a:lnTo>
                  <a:lnTo>
                    <a:pt x="24050" y="21230"/>
                  </a:lnTo>
                  <a:lnTo>
                    <a:pt x="24464" y="21080"/>
                  </a:lnTo>
                  <a:lnTo>
                    <a:pt x="24877" y="20892"/>
                  </a:lnTo>
                  <a:lnTo>
                    <a:pt x="25272" y="20666"/>
                  </a:lnTo>
                  <a:lnTo>
                    <a:pt x="25648" y="20403"/>
                  </a:lnTo>
                  <a:lnTo>
                    <a:pt x="26024" y="20121"/>
                  </a:lnTo>
                  <a:lnTo>
                    <a:pt x="26363" y="19782"/>
                  </a:lnTo>
                  <a:lnTo>
                    <a:pt x="26532" y="19575"/>
                  </a:lnTo>
                  <a:lnTo>
                    <a:pt x="26720" y="19369"/>
                  </a:lnTo>
                  <a:lnTo>
                    <a:pt x="26871" y="19143"/>
                  </a:lnTo>
                  <a:lnTo>
                    <a:pt x="27021" y="18917"/>
                  </a:lnTo>
                  <a:lnTo>
                    <a:pt x="27153" y="18692"/>
                  </a:lnTo>
                  <a:lnTo>
                    <a:pt x="27284" y="18447"/>
                  </a:lnTo>
                  <a:lnTo>
                    <a:pt x="27397" y="18203"/>
                  </a:lnTo>
                  <a:lnTo>
                    <a:pt x="27491" y="17958"/>
                  </a:lnTo>
                  <a:lnTo>
                    <a:pt x="27585" y="17714"/>
                  </a:lnTo>
                  <a:lnTo>
                    <a:pt x="27642" y="17469"/>
                  </a:lnTo>
                  <a:lnTo>
                    <a:pt x="27717" y="17206"/>
                  </a:lnTo>
                  <a:lnTo>
                    <a:pt x="27754" y="16962"/>
                  </a:lnTo>
                  <a:lnTo>
                    <a:pt x="27792" y="16699"/>
                  </a:lnTo>
                  <a:lnTo>
                    <a:pt x="27811" y="16435"/>
                  </a:lnTo>
                  <a:lnTo>
                    <a:pt x="27830" y="16172"/>
                  </a:lnTo>
                  <a:lnTo>
                    <a:pt x="27830" y="15909"/>
                  </a:lnTo>
                  <a:lnTo>
                    <a:pt x="27811" y="15664"/>
                  </a:lnTo>
                  <a:lnTo>
                    <a:pt x="27792" y="15401"/>
                  </a:lnTo>
                  <a:lnTo>
                    <a:pt x="27754" y="15138"/>
                  </a:lnTo>
                  <a:lnTo>
                    <a:pt x="27698" y="14893"/>
                  </a:lnTo>
                  <a:lnTo>
                    <a:pt x="27642" y="14630"/>
                  </a:lnTo>
                  <a:lnTo>
                    <a:pt x="27566" y="14386"/>
                  </a:lnTo>
                  <a:lnTo>
                    <a:pt x="27472" y="14141"/>
                  </a:lnTo>
                  <a:lnTo>
                    <a:pt x="27378" y="13897"/>
                  </a:lnTo>
                  <a:lnTo>
                    <a:pt x="27266" y="13652"/>
                  </a:lnTo>
                  <a:lnTo>
                    <a:pt x="27134" y="13427"/>
                  </a:lnTo>
                  <a:lnTo>
                    <a:pt x="27002" y="13201"/>
                  </a:lnTo>
                  <a:lnTo>
                    <a:pt x="26852" y="12975"/>
                  </a:lnTo>
                  <a:lnTo>
                    <a:pt x="26701" y="12750"/>
                  </a:lnTo>
                  <a:lnTo>
                    <a:pt x="26513" y="12543"/>
                  </a:lnTo>
                  <a:lnTo>
                    <a:pt x="26325" y="12336"/>
                  </a:lnTo>
                  <a:lnTo>
                    <a:pt x="26137" y="12148"/>
                  </a:lnTo>
                  <a:lnTo>
                    <a:pt x="25893" y="11922"/>
                  </a:lnTo>
                  <a:lnTo>
                    <a:pt x="25630" y="11715"/>
                  </a:lnTo>
                  <a:lnTo>
                    <a:pt x="25348" y="11527"/>
                  </a:lnTo>
                  <a:lnTo>
                    <a:pt x="25065" y="11358"/>
                  </a:lnTo>
                  <a:lnTo>
                    <a:pt x="25197" y="10907"/>
                  </a:lnTo>
                  <a:lnTo>
                    <a:pt x="25291" y="10437"/>
                  </a:lnTo>
                  <a:lnTo>
                    <a:pt x="25366" y="9986"/>
                  </a:lnTo>
                  <a:lnTo>
                    <a:pt x="25423" y="9515"/>
                  </a:lnTo>
                  <a:lnTo>
                    <a:pt x="25442" y="9045"/>
                  </a:lnTo>
                  <a:lnTo>
                    <a:pt x="25442" y="8575"/>
                  </a:lnTo>
                  <a:lnTo>
                    <a:pt x="25423" y="8124"/>
                  </a:lnTo>
                  <a:lnTo>
                    <a:pt x="25366" y="7654"/>
                  </a:lnTo>
                  <a:lnTo>
                    <a:pt x="25291" y="7203"/>
                  </a:lnTo>
                  <a:lnTo>
                    <a:pt x="25197" y="6732"/>
                  </a:lnTo>
                  <a:lnTo>
                    <a:pt x="25065" y="6281"/>
                  </a:lnTo>
                  <a:lnTo>
                    <a:pt x="24915" y="5830"/>
                  </a:lnTo>
                  <a:lnTo>
                    <a:pt x="24746" y="5397"/>
                  </a:lnTo>
                  <a:lnTo>
                    <a:pt x="24539" y="4965"/>
                  </a:lnTo>
                  <a:lnTo>
                    <a:pt x="24332" y="4551"/>
                  </a:lnTo>
                  <a:lnTo>
                    <a:pt x="24088" y="4138"/>
                  </a:lnTo>
                  <a:lnTo>
                    <a:pt x="24088" y="4138"/>
                  </a:lnTo>
                  <a:lnTo>
                    <a:pt x="24501" y="4213"/>
                  </a:lnTo>
                  <a:lnTo>
                    <a:pt x="24915" y="4269"/>
                  </a:lnTo>
                  <a:lnTo>
                    <a:pt x="25348" y="4288"/>
                  </a:lnTo>
                  <a:lnTo>
                    <a:pt x="25780" y="4288"/>
                  </a:lnTo>
                  <a:lnTo>
                    <a:pt x="26194" y="4250"/>
                  </a:lnTo>
                  <a:lnTo>
                    <a:pt x="26626" y="4194"/>
                  </a:lnTo>
                  <a:lnTo>
                    <a:pt x="27040" y="4119"/>
                  </a:lnTo>
                  <a:lnTo>
                    <a:pt x="27454" y="4006"/>
                  </a:lnTo>
                  <a:lnTo>
                    <a:pt x="27867" y="3874"/>
                  </a:lnTo>
                  <a:lnTo>
                    <a:pt x="28262" y="3705"/>
                  </a:lnTo>
                  <a:lnTo>
                    <a:pt x="28657" y="3517"/>
                  </a:lnTo>
                  <a:lnTo>
                    <a:pt x="29033" y="3291"/>
                  </a:lnTo>
                  <a:lnTo>
                    <a:pt x="29409" y="3066"/>
                  </a:lnTo>
                  <a:lnTo>
                    <a:pt x="29766" y="2784"/>
                  </a:lnTo>
                  <a:lnTo>
                    <a:pt x="30105" y="2502"/>
                  </a:lnTo>
                  <a:lnTo>
                    <a:pt x="30425" y="2163"/>
                  </a:lnTo>
                  <a:lnTo>
                    <a:pt x="30650" y="1919"/>
                  </a:lnTo>
                  <a:lnTo>
                    <a:pt x="30857" y="1674"/>
                  </a:lnTo>
                  <a:lnTo>
                    <a:pt x="31045" y="1411"/>
                  </a:lnTo>
                  <a:lnTo>
                    <a:pt x="31233" y="1129"/>
                  </a:lnTo>
                  <a:lnTo>
                    <a:pt x="31402" y="866"/>
                  </a:lnTo>
                  <a:lnTo>
                    <a:pt x="31553" y="584"/>
                  </a:lnTo>
                  <a:lnTo>
                    <a:pt x="31684" y="283"/>
                  </a:lnTo>
                  <a:lnTo>
                    <a:pt x="3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0" y="-25100"/>
              <a:ext cx="1095458" cy="1657817"/>
            </a:xfrm>
            <a:custGeom>
              <a:avLst/>
              <a:gdLst/>
              <a:ahLst/>
              <a:cxnLst/>
              <a:rect l="l" t="t" r="r" b="b"/>
              <a:pathLst>
                <a:path w="28902" h="43739" extrusionOk="0">
                  <a:moveTo>
                    <a:pt x="0" y="1"/>
                  </a:moveTo>
                  <a:lnTo>
                    <a:pt x="0" y="43738"/>
                  </a:lnTo>
                  <a:lnTo>
                    <a:pt x="414" y="43532"/>
                  </a:lnTo>
                  <a:lnTo>
                    <a:pt x="809" y="43306"/>
                  </a:lnTo>
                  <a:lnTo>
                    <a:pt x="1203" y="43061"/>
                  </a:lnTo>
                  <a:lnTo>
                    <a:pt x="1580" y="42779"/>
                  </a:lnTo>
                  <a:lnTo>
                    <a:pt x="1918" y="42497"/>
                  </a:lnTo>
                  <a:lnTo>
                    <a:pt x="2256" y="42178"/>
                  </a:lnTo>
                  <a:lnTo>
                    <a:pt x="2576" y="41839"/>
                  </a:lnTo>
                  <a:lnTo>
                    <a:pt x="2877" y="41501"/>
                  </a:lnTo>
                  <a:lnTo>
                    <a:pt x="3159" y="41125"/>
                  </a:lnTo>
                  <a:lnTo>
                    <a:pt x="3422" y="40749"/>
                  </a:lnTo>
                  <a:lnTo>
                    <a:pt x="3667" y="40335"/>
                  </a:lnTo>
                  <a:lnTo>
                    <a:pt x="3874" y="39921"/>
                  </a:lnTo>
                  <a:lnTo>
                    <a:pt x="4062" y="39489"/>
                  </a:lnTo>
                  <a:lnTo>
                    <a:pt x="4231" y="39037"/>
                  </a:lnTo>
                  <a:lnTo>
                    <a:pt x="4362" y="38586"/>
                  </a:lnTo>
                  <a:lnTo>
                    <a:pt x="4475" y="38116"/>
                  </a:lnTo>
                  <a:lnTo>
                    <a:pt x="4851" y="38060"/>
                  </a:lnTo>
                  <a:lnTo>
                    <a:pt x="5246" y="37966"/>
                  </a:lnTo>
                  <a:lnTo>
                    <a:pt x="5622" y="37853"/>
                  </a:lnTo>
                  <a:lnTo>
                    <a:pt x="5980" y="37721"/>
                  </a:lnTo>
                  <a:lnTo>
                    <a:pt x="6337" y="37552"/>
                  </a:lnTo>
                  <a:lnTo>
                    <a:pt x="6675" y="37364"/>
                  </a:lnTo>
                  <a:lnTo>
                    <a:pt x="7014" y="37157"/>
                  </a:lnTo>
                  <a:lnTo>
                    <a:pt x="7315" y="36913"/>
                  </a:lnTo>
                  <a:lnTo>
                    <a:pt x="7616" y="36668"/>
                  </a:lnTo>
                  <a:lnTo>
                    <a:pt x="7879" y="36386"/>
                  </a:lnTo>
                  <a:lnTo>
                    <a:pt x="8142" y="36085"/>
                  </a:lnTo>
                  <a:lnTo>
                    <a:pt x="8368" y="35766"/>
                  </a:lnTo>
                  <a:lnTo>
                    <a:pt x="8593" y="35408"/>
                  </a:lnTo>
                  <a:lnTo>
                    <a:pt x="8781" y="35051"/>
                  </a:lnTo>
                  <a:lnTo>
                    <a:pt x="8932" y="34675"/>
                  </a:lnTo>
                  <a:lnTo>
                    <a:pt x="9063" y="34280"/>
                  </a:lnTo>
                  <a:lnTo>
                    <a:pt x="9176" y="33848"/>
                  </a:lnTo>
                  <a:lnTo>
                    <a:pt x="9251" y="33415"/>
                  </a:lnTo>
                  <a:lnTo>
                    <a:pt x="9289" y="32983"/>
                  </a:lnTo>
                  <a:lnTo>
                    <a:pt x="9289" y="32550"/>
                  </a:lnTo>
                  <a:lnTo>
                    <a:pt x="9270" y="32118"/>
                  </a:lnTo>
                  <a:lnTo>
                    <a:pt x="9195" y="31685"/>
                  </a:lnTo>
                  <a:lnTo>
                    <a:pt x="9101" y="31271"/>
                  </a:lnTo>
                  <a:lnTo>
                    <a:pt x="8969" y="30877"/>
                  </a:lnTo>
                  <a:lnTo>
                    <a:pt x="9026" y="30538"/>
                  </a:lnTo>
                  <a:lnTo>
                    <a:pt x="9063" y="30200"/>
                  </a:lnTo>
                  <a:lnTo>
                    <a:pt x="9082" y="30181"/>
                  </a:lnTo>
                  <a:lnTo>
                    <a:pt x="9515" y="30388"/>
                  </a:lnTo>
                  <a:lnTo>
                    <a:pt x="9966" y="30557"/>
                  </a:lnTo>
                  <a:lnTo>
                    <a:pt x="10417" y="30707"/>
                  </a:lnTo>
                  <a:lnTo>
                    <a:pt x="10887" y="30820"/>
                  </a:lnTo>
                  <a:lnTo>
                    <a:pt x="11357" y="30914"/>
                  </a:lnTo>
                  <a:lnTo>
                    <a:pt x="11846" y="30989"/>
                  </a:lnTo>
                  <a:lnTo>
                    <a:pt x="12335" y="31027"/>
                  </a:lnTo>
                  <a:lnTo>
                    <a:pt x="12824" y="31046"/>
                  </a:lnTo>
                  <a:lnTo>
                    <a:pt x="13294" y="31027"/>
                  </a:lnTo>
                  <a:lnTo>
                    <a:pt x="13764" y="30989"/>
                  </a:lnTo>
                  <a:lnTo>
                    <a:pt x="14234" y="30933"/>
                  </a:lnTo>
                  <a:lnTo>
                    <a:pt x="14705" y="30839"/>
                  </a:lnTo>
                  <a:lnTo>
                    <a:pt x="15137" y="30726"/>
                  </a:lnTo>
                  <a:lnTo>
                    <a:pt x="15570" y="30613"/>
                  </a:lnTo>
                  <a:lnTo>
                    <a:pt x="15983" y="30463"/>
                  </a:lnTo>
                  <a:lnTo>
                    <a:pt x="16378" y="30294"/>
                  </a:lnTo>
                  <a:lnTo>
                    <a:pt x="16773" y="30106"/>
                  </a:lnTo>
                  <a:lnTo>
                    <a:pt x="17149" y="29899"/>
                  </a:lnTo>
                  <a:lnTo>
                    <a:pt x="17525" y="29673"/>
                  </a:lnTo>
                  <a:lnTo>
                    <a:pt x="17864" y="29448"/>
                  </a:lnTo>
                  <a:lnTo>
                    <a:pt x="18221" y="29184"/>
                  </a:lnTo>
                  <a:lnTo>
                    <a:pt x="18541" y="28921"/>
                  </a:lnTo>
                  <a:lnTo>
                    <a:pt x="18841" y="28639"/>
                  </a:lnTo>
                  <a:lnTo>
                    <a:pt x="19142" y="28338"/>
                  </a:lnTo>
                  <a:lnTo>
                    <a:pt x="19424" y="28037"/>
                  </a:lnTo>
                  <a:lnTo>
                    <a:pt x="19688" y="27699"/>
                  </a:lnTo>
                  <a:lnTo>
                    <a:pt x="19951" y="27379"/>
                  </a:lnTo>
                  <a:lnTo>
                    <a:pt x="20176" y="27022"/>
                  </a:lnTo>
                  <a:lnTo>
                    <a:pt x="20402" y="26665"/>
                  </a:lnTo>
                  <a:lnTo>
                    <a:pt x="20590" y="26307"/>
                  </a:lnTo>
                  <a:lnTo>
                    <a:pt x="20778" y="25912"/>
                  </a:lnTo>
                  <a:lnTo>
                    <a:pt x="20947" y="25536"/>
                  </a:lnTo>
                  <a:lnTo>
                    <a:pt x="21098" y="25141"/>
                  </a:lnTo>
                  <a:lnTo>
                    <a:pt x="21211" y="24747"/>
                  </a:lnTo>
                  <a:lnTo>
                    <a:pt x="21324" y="24333"/>
                  </a:lnTo>
                  <a:lnTo>
                    <a:pt x="21418" y="23919"/>
                  </a:lnTo>
                  <a:lnTo>
                    <a:pt x="21474" y="23487"/>
                  </a:lnTo>
                  <a:lnTo>
                    <a:pt x="21530" y="23073"/>
                  </a:lnTo>
                  <a:lnTo>
                    <a:pt x="21549" y="22641"/>
                  </a:lnTo>
                  <a:lnTo>
                    <a:pt x="21549" y="22208"/>
                  </a:lnTo>
                  <a:lnTo>
                    <a:pt x="21530" y="21776"/>
                  </a:lnTo>
                  <a:lnTo>
                    <a:pt x="21493" y="21324"/>
                  </a:lnTo>
                  <a:lnTo>
                    <a:pt x="21436" y="20892"/>
                  </a:lnTo>
                  <a:lnTo>
                    <a:pt x="21361" y="20459"/>
                  </a:lnTo>
                  <a:lnTo>
                    <a:pt x="21286" y="20177"/>
                  </a:lnTo>
                  <a:lnTo>
                    <a:pt x="21718" y="20083"/>
                  </a:lnTo>
                  <a:lnTo>
                    <a:pt x="22151" y="19970"/>
                  </a:lnTo>
                  <a:lnTo>
                    <a:pt x="22565" y="19801"/>
                  </a:lnTo>
                  <a:lnTo>
                    <a:pt x="22978" y="19613"/>
                  </a:lnTo>
                  <a:lnTo>
                    <a:pt x="23354" y="19387"/>
                  </a:lnTo>
                  <a:lnTo>
                    <a:pt x="23730" y="19124"/>
                  </a:lnTo>
                  <a:lnTo>
                    <a:pt x="24088" y="18823"/>
                  </a:lnTo>
                  <a:lnTo>
                    <a:pt x="24426" y="18485"/>
                  </a:lnTo>
                  <a:lnTo>
                    <a:pt x="24614" y="18278"/>
                  </a:lnTo>
                  <a:lnTo>
                    <a:pt x="24783" y="18071"/>
                  </a:lnTo>
                  <a:lnTo>
                    <a:pt x="24934" y="17846"/>
                  </a:lnTo>
                  <a:lnTo>
                    <a:pt x="25084" y="17620"/>
                  </a:lnTo>
                  <a:lnTo>
                    <a:pt x="25216" y="17375"/>
                  </a:lnTo>
                  <a:lnTo>
                    <a:pt x="25329" y="17150"/>
                  </a:lnTo>
                  <a:lnTo>
                    <a:pt x="25442" y="16905"/>
                  </a:lnTo>
                  <a:lnTo>
                    <a:pt x="25536" y="16661"/>
                  </a:lnTo>
                  <a:lnTo>
                    <a:pt x="25630" y="16398"/>
                  </a:lnTo>
                  <a:lnTo>
                    <a:pt x="25686" y="16153"/>
                  </a:lnTo>
                  <a:lnTo>
                    <a:pt x="25742" y="15890"/>
                  </a:lnTo>
                  <a:lnTo>
                    <a:pt x="25799" y="15645"/>
                  </a:lnTo>
                  <a:lnTo>
                    <a:pt x="25818" y="15382"/>
                  </a:lnTo>
                  <a:lnTo>
                    <a:pt x="25836" y="15119"/>
                  </a:lnTo>
                  <a:lnTo>
                    <a:pt x="25855" y="14856"/>
                  </a:lnTo>
                  <a:lnTo>
                    <a:pt x="25855" y="14592"/>
                  </a:lnTo>
                  <a:lnTo>
                    <a:pt x="25836" y="14348"/>
                  </a:lnTo>
                  <a:lnTo>
                    <a:pt x="25799" y="14085"/>
                  </a:lnTo>
                  <a:lnTo>
                    <a:pt x="25761" y="13822"/>
                  </a:lnTo>
                  <a:lnTo>
                    <a:pt x="25705" y="13577"/>
                  </a:lnTo>
                  <a:lnTo>
                    <a:pt x="25630" y="13314"/>
                  </a:lnTo>
                  <a:lnTo>
                    <a:pt x="25554" y="13069"/>
                  </a:lnTo>
                  <a:lnTo>
                    <a:pt x="25460" y="12825"/>
                  </a:lnTo>
                  <a:lnTo>
                    <a:pt x="25366" y="12580"/>
                  </a:lnTo>
                  <a:lnTo>
                    <a:pt x="25253" y="12355"/>
                  </a:lnTo>
                  <a:lnTo>
                    <a:pt x="25122" y="12110"/>
                  </a:lnTo>
                  <a:lnTo>
                    <a:pt x="24990" y="11885"/>
                  </a:lnTo>
                  <a:lnTo>
                    <a:pt x="24821" y="11659"/>
                  </a:lnTo>
                  <a:lnTo>
                    <a:pt x="24671" y="11452"/>
                  </a:lnTo>
                  <a:lnTo>
                    <a:pt x="24483" y="11245"/>
                  </a:lnTo>
                  <a:lnTo>
                    <a:pt x="24295" y="11039"/>
                  </a:lnTo>
                  <a:lnTo>
                    <a:pt x="24106" y="10851"/>
                  </a:lnTo>
                  <a:lnTo>
                    <a:pt x="23843" y="10625"/>
                  </a:lnTo>
                  <a:lnTo>
                    <a:pt x="23580" y="10418"/>
                  </a:lnTo>
                  <a:lnTo>
                    <a:pt x="23298" y="10249"/>
                  </a:lnTo>
                  <a:lnTo>
                    <a:pt x="23016" y="10080"/>
                  </a:lnTo>
                  <a:lnTo>
                    <a:pt x="23147" y="9628"/>
                  </a:lnTo>
                  <a:lnTo>
                    <a:pt x="23241" y="9158"/>
                  </a:lnTo>
                  <a:lnTo>
                    <a:pt x="23298" y="8707"/>
                  </a:lnTo>
                  <a:lnTo>
                    <a:pt x="23336" y="8237"/>
                  </a:lnTo>
                  <a:lnTo>
                    <a:pt x="23354" y="7767"/>
                  </a:lnTo>
                  <a:lnTo>
                    <a:pt x="23354" y="7297"/>
                  </a:lnTo>
                  <a:lnTo>
                    <a:pt x="23317" y="6845"/>
                  </a:lnTo>
                  <a:lnTo>
                    <a:pt x="23260" y="6375"/>
                  </a:lnTo>
                  <a:lnTo>
                    <a:pt x="23185" y="5924"/>
                  </a:lnTo>
                  <a:lnTo>
                    <a:pt x="23072" y="5454"/>
                  </a:lnTo>
                  <a:lnTo>
                    <a:pt x="22941" y="5003"/>
                  </a:lnTo>
                  <a:lnTo>
                    <a:pt x="22790" y="4570"/>
                  </a:lnTo>
                  <a:lnTo>
                    <a:pt x="22621" y="4119"/>
                  </a:lnTo>
                  <a:lnTo>
                    <a:pt x="22414" y="3705"/>
                  </a:lnTo>
                  <a:lnTo>
                    <a:pt x="22188" y="3273"/>
                  </a:lnTo>
                  <a:lnTo>
                    <a:pt x="21925" y="2878"/>
                  </a:lnTo>
                  <a:lnTo>
                    <a:pt x="22264" y="2934"/>
                  </a:lnTo>
                  <a:lnTo>
                    <a:pt x="22602" y="2972"/>
                  </a:lnTo>
                  <a:lnTo>
                    <a:pt x="22941" y="2991"/>
                  </a:lnTo>
                  <a:lnTo>
                    <a:pt x="23260" y="3009"/>
                  </a:lnTo>
                  <a:lnTo>
                    <a:pt x="23618" y="2991"/>
                  </a:lnTo>
                  <a:lnTo>
                    <a:pt x="23956" y="2972"/>
                  </a:lnTo>
                  <a:lnTo>
                    <a:pt x="24295" y="2934"/>
                  </a:lnTo>
                  <a:lnTo>
                    <a:pt x="24633" y="2878"/>
                  </a:lnTo>
                  <a:lnTo>
                    <a:pt x="24971" y="2784"/>
                  </a:lnTo>
                  <a:lnTo>
                    <a:pt x="25291" y="2690"/>
                  </a:lnTo>
                  <a:lnTo>
                    <a:pt x="25630" y="2596"/>
                  </a:lnTo>
                  <a:lnTo>
                    <a:pt x="25949" y="2464"/>
                  </a:lnTo>
                  <a:lnTo>
                    <a:pt x="26250" y="2314"/>
                  </a:lnTo>
                  <a:lnTo>
                    <a:pt x="26570" y="2144"/>
                  </a:lnTo>
                  <a:lnTo>
                    <a:pt x="26871" y="1975"/>
                  </a:lnTo>
                  <a:lnTo>
                    <a:pt x="27171" y="1768"/>
                  </a:lnTo>
                  <a:lnTo>
                    <a:pt x="27454" y="1561"/>
                  </a:lnTo>
                  <a:lnTo>
                    <a:pt x="27717" y="1336"/>
                  </a:lnTo>
                  <a:lnTo>
                    <a:pt x="27999" y="1091"/>
                  </a:lnTo>
                  <a:lnTo>
                    <a:pt x="28243" y="828"/>
                  </a:lnTo>
                  <a:lnTo>
                    <a:pt x="28582" y="414"/>
                  </a:lnTo>
                  <a:lnTo>
                    <a:pt x="28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-11352" y="-13627"/>
            <a:ext cx="2399815" cy="1693727"/>
            <a:chOff x="-11352" y="-13627"/>
            <a:chExt cx="2399815" cy="1693727"/>
          </a:xfrm>
        </p:grpSpPr>
        <p:sp>
          <p:nvSpPr>
            <p:cNvPr id="45" name="Google Shape;45;p2"/>
            <p:cNvSpPr/>
            <p:nvPr/>
          </p:nvSpPr>
          <p:spPr>
            <a:xfrm>
              <a:off x="-11352" y="-13627"/>
              <a:ext cx="2399815" cy="1693727"/>
            </a:xfrm>
            <a:custGeom>
              <a:avLst/>
              <a:gdLst/>
              <a:ahLst/>
              <a:cxnLst/>
              <a:rect l="l" t="t" r="r" b="b"/>
              <a:pathLst>
                <a:path w="48891" h="34506" extrusionOk="0">
                  <a:moveTo>
                    <a:pt x="1" y="0"/>
                  </a:moveTo>
                  <a:lnTo>
                    <a:pt x="1" y="34505"/>
                  </a:lnTo>
                  <a:lnTo>
                    <a:pt x="245" y="34148"/>
                  </a:lnTo>
                  <a:lnTo>
                    <a:pt x="471" y="33791"/>
                  </a:lnTo>
                  <a:lnTo>
                    <a:pt x="696" y="33434"/>
                  </a:lnTo>
                  <a:lnTo>
                    <a:pt x="884" y="33058"/>
                  </a:lnTo>
                  <a:lnTo>
                    <a:pt x="1054" y="32663"/>
                  </a:lnTo>
                  <a:lnTo>
                    <a:pt x="1223" y="32287"/>
                  </a:lnTo>
                  <a:lnTo>
                    <a:pt x="1355" y="31892"/>
                  </a:lnTo>
                  <a:lnTo>
                    <a:pt x="1486" y="31478"/>
                  </a:lnTo>
                  <a:lnTo>
                    <a:pt x="1580" y="31083"/>
                  </a:lnTo>
                  <a:lnTo>
                    <a:pt x="1674" y="30669"/>
                  </a:lnTo>
                  <a:lnTo>
                    <a:pt x="1731" y="30275"/>
                  </a:lnTo>
                  <a:lnTo>
                    <a:pt x="1768" y="29861"/>
                  </a:lnTo>
                  <a:lnTo>
                    <a:pt x="1806" y="29447"/>
                  </a:lnTo>
                  <a:lnTo>
                    <a:pt x="1806" y="29034"/>
                  </a:lnTo>
                  <a:lnTo>
                    <a:pt x="1806" y="28620"/>
                  </a:lnTo>
                  <a:lnTo>
                    <a:pt x="1768" y="28206"/>
                  </a:lnTo>
                  <a:lnTo>
                    <a:pt x="2069" y="28018"/>
                  </a:lnTo>
                  <a:lnTo>
                    <a:pt x="2220" y="27905"/>
                  </a:lnTo>
                  <a:lnTo>
                    <a:pt x="2351" y="27792"/>
                  </a:lnTo>
                  <a:lnTo>
                    <a:pt x="2539" y="27604"/>
                  </a:lnTo>
                  <a:lnTo>
                    <a:pt x="2708" y="27398"/>
                  </a:lnTo>
                  <a:lnTo>
                    <a:pt x="2840" y="27191"/>
                  </a:lnTo>
                  <a:lnTo>
                    <a:pt x="2972" y="26965"/>
                  </a:lnTo>
                  <a:lnTo>
                    <a:pt x="3066" y="26739"/>
                  </a:lnTo>
                  <a:lnTo>
                    <a:pt x="3141" y="26495"/>
                  </a:lnTo>
                  <a:lnTo>
                    <a:pt x="3197" y="26251"/>
                  </a:lnTo>
                  <a:lnTo>
                    <a:pt x="3235" y="26006"/>
                  </a:lnTo>
                  <a:lnTo>
                    <a:pt x="3724" y="26175"/>
                  </a:lnTo>
                  <a:lnTo>
                    <a:pt x="4213" y="26326"/>
                  </a:lnTo>
                  <a:lnTo>
                    <a:pt x="4720" y="26439"/>
                  </a:lnTo>
                  <a:lnTo>
                    <a:pt x="5228" y="26495"/>
                  </a:lnTo>
                  <a:lnTo>
                    <a:pt x="5755" y="26533"/>
                  </a:lnTo>
                  <a:lnTo>
                    <a:pt x="6262" y="26533"/>
                  </a:lnTo>
                  <a:lnTo>
                    <a:pt x="6770" y="26514"/>
                  </a:lnTo>
                  <a:lnTo>
                    <a:pt x="7278" y="26439"/>
                  </a:lnTo>
                  <a:lnTo>
                    <a:pt x="7785" y="26326"/>
                  </a:lnTo>
                  <a:lnTo>
                    <a:pt x="8293" y="26194"/>
                  </a:lnTo>
                  <a:lnTo>
                    <a:pt x="8782" y="26006"/>
                  </a:lnTo>
                  <a:lnTo>
                    <a:pt x="9271" y="25799"/>
                  </a:lnTo>
                  <a:lnTo>
                    <a:pt x="9722" y="25555"/>
                  </a:lnTo>
                  <a:lnTo>
                    <a:pt x="10192" y="25273"/>
                  </a:lnTo>
                  <a:lnTo>
                    <a:pt x="10625" y="24953"/>
                  </a:lnTo>
                  <a:lnTo>
                    <a:pt x="11039" y="24596"/>
                  </a:lnTo>
                  <a:lnTo>
                    <a:pt x="11339" y="24314"/>
                  </a:lnTo>
                  <a:lnTo>
                    <a:pt x="11734" y="24464"/>
                  </a:lnTo>
                  <a:lnTo>
                    <a:pt x="12148" y="24596"/>
                  </a:lnTo>
                  <a:lnTo>
                    <a:pt x="12562" y="24709"/>
                  </a:lnTo>
                  <a:lnTo>
                    <a:pt x="12994" y="24784"/>
                  </a:lnTo>
                  <a:lnTo>
                    <a:pt x="13427" y="24840"/>
                  </a:lnTo>
                  <a:lnTo>
                    <a:pt x="13878" y="24859"/>
                  </a:lnTo>
                  <a:lnTo>
                    <a:pt x="14329" y="24840"/>
                  </a:lnTo>
                  <a:lnTo>
                    <a:pt x="14780" y="24803"/>
                  </a:lnTo>
                  <a:lnTo>
                    <a:pt x="15081" y="24746"/>
                  </a:lnTo>
                  <a:lnTo>
                    <a:pt x="15382" y="24690"/>
                  </a:lnTo>
                  <a:lnTo>
                    <a:pt x="15683" y="24615"/>
                  </a:lnTo>
                  <a:lnTo>
                    <a:pt x="15984" y="24521"/>
                  </a:lnTo>
                  <a:lnTo>
                    <a:pt x="16266" y="24427"/>
                  </a:lnTo>
                  <a:lnTo>
                    <a:pt x="16548" y="24314"/>
                  </a:lnTo>
                  <a:lnTo>
                    <a:pt x="16811" y="24182"/>
                  </a:lnTo>
                  <a:lnTo>
                    <a:pt x="17075" y="24051"/>
                  </a:lnTo>
                  <a:lnTo>
                    <a:pt x="17338" y="23900"/>
                  </a:lnTo>
                  <a:lnTo>
                    <a:pt x="17582" y="23731"/>
                  </a:lnTo>
                  <a:lnTo>
                    <a:pt x="17827" y="23562"/>
                  </a:lnTo>
                  <a:lnTo>
                    <a:pt x="18052" y="23374"/>
                  </a:lnTo>
                  <a:lnTo>
                    <a:pt x="18278" y="23186"/>
                  </a:lnTo>
                  <a:lnTo>
                    <a:pt x="18485" y="22979"/>
                  </a:lnTo>
                  <a:lnTo>
                    <a:pt x="18692" y="22772"/>
                  </a:lnTo>
                  <a:lnTo>
                    <a:pt x="18880" y="22546"/>
                  </a:lnTo>
                  <a:lnTo>
                    <a:pt x="19068" y="22321"/>
                  </a:lnTo>
                  <a:lnTo>
                    <a:pt x="19237" y="22095"/>
                  </a:lnTo>
                  <a:lnTo>
                    <a:pt x="19406" y="21850"/>
                  </a:lnTo>
                  <a:lnTo>
                    <a:pt x="19557" y="21587"/>
                  </a:lnTo>
                  <a:lnTo>
                    <a:pt x="19688" y="21343"/>
                  </a:lnTo>
                  <a:lnTo>
                    <a:pt x="19820" y="21080"/>
                  </a:lnTo>
                  <a:lnTo>
                    <a:pt x="19933" y="20797"/>
                  </a:lnTo>
                  <a:lnTo>
                    <a:pt x="20027" y="20515"/>
                  </a:lnTo>
                  <a:lnTo>
                    <a:pt x="20121" y="20233"/>
                  </a:lnTo>
                  <a:lnTo>
                    <a:pt x="20196" y="19951"/>
                  </a:lnTo>
                  <a:lnTo>
                    <a:pt x="20271" y="19669"/>
                  </a:lnTo>
                  <a:lnTo>
                    <a:pt x="20328" y="19368"/>
                  </a:lnTo>
                  <a:lnTo>
                    <a:pt x="20365" y="19068"/>
                  </a:lnTo>
                  <a:lnTo>
                    <a:pt x="20384" y="18767"/>
                  </a:lnTo>
                  <a:lnTo>
                    <a:pt x="20384" y="18466"/>
                  </a:lnTo>
                  <a:lnTo>
                    <a:pt x="20384" y="18146"/>
                  </a:lnTo>
                  <a:lnTo>
                    <a:pt x="20816" y="18146"/>
                  </a:lnTo>
                  <a:lnTo>
                    <a:pt x="21249" y="18109"/>
                  </a:lnTo>
                  <a:lnTo>
                    <a:pt x="21587" y="18052"/>
                  </a:lnTo>
                  <a:lnTo>
                    <a:pt x="21907" y="17977"/>
                  </a:lnTo>
                  <a:lnTo>
                    <a:pt x="22227" y="17902"/>
                  </a:lnTo>
                  <a:lnTo>
                    <a:pt x="22546" y="17789"/>
                  </a:lnTo>
                  <a:lnTo>
                    <a:pt x="22847" y="17676"/>
                  </a:lnTo>
                  <a:lnTo>
                    <a:pt x="23148" y="17544"/>
                  </a:lnTo>
                  <a:lnTo>
                    <a:pt x="23430" y="17394"/>
                  </a:lnTo>
                  <a:lnTo>
                    <a:pt x="23712" y="17244"/>
                  </a:lnTo>
                  <a:lnTo>
                    <a:pt x="23976" y="17074"/>
                  </a:lnTo>
                  <a:lnTo>
                    <a:pt x="24239" y="16886"/>
                  </a:lnTo>
                  <a:lnTo>
                    <a:pt x="24483" y="16679"/>
                  </a:lnTo>
                  <a:lnTo>
                    <a:pt x="24728" y="16473"/>
                  </a:lnTo>
                  <a:lnTo>
                    <a:pt x="24953" y="16266"/>
                  </a:lnTo>
                  <a:lnTo>
                    <a:pt x="25160" y="16021"/>
                  </a:lnTo>
                  <a:lnTo>
                    <a:pt x="25367" y="15796"/>
                  </a:lnTo>
                  <a:lnTo>
                    <a:pt x="25574" y="15532"/>
                  </a:lnTo>
                  <a:lnTo>
                    <a:pt x="25950" y="15664"/>
                  </a:lnTo>
                  <a:lnTo>
                    <a:pt x="26364" y="15758"/>
                  </a:lnTo>
                  <a:lnTo>
                    <a:pt x="26758" y="15833"/>
                  </a:lnTo>
                  <a:lnTo>
                    <a:pt x="27172" y="15890"/>
                  </a:lnTo>
                  <a:lnTo>
                    <a:pt x="27605" y="15908"/>
                  </a:lnTo>
                  <a:lnTo>
                    <a:pt x="28018" y="15927"/>
                  </a:lnTo>
                  <a:lnTo>
                    <a:pt x="28451" y="15908"/>
                  </a:lnTo>
                  <a:lnTo>
                    <a:pt x="28883" y="15852"/>
                  </a:lnTo>
                  <a:lnTo>
                    <a:pt x="29410" y="15777"/>
                  </a:lnTo>
                  <a:lnTo>
                    <a:pt x="29918" y="15645"/>
                  </a:lnTo>
                  <a:lnTo>
                    <a:pt x="30406" y="15495"/>
                  </a:lnTo>
                  <a:lnTo>
                    <a:pt x="30895" y="15307"/>
                  </a:lnTo>
                  <a:lnTo>
                    <a:pt x="31177" y="15758"/>
                  </a:lnTo>
                  <a:lnTo>
                    <a:pt x="31497" y="16191"/>
                  </a:lnTo>
                  <a:lnTo>
                    <a:pt x="31854" y="16585"/>
                  </a:lnTo>
                  <a:lnTo>
                    <a:pt x="32230" y="16980"/>
                  </a:lnTo>
                  <a:lnTo>
                    <a:pt x="32625" y="17319"/>
                  </a:lnTo>
                  <a:lnTo>
                    <a:pt x="33058" y="17638"/>
                  </a:lnTo>
                  <a:lnTo>
                    <a:pt x="33509" y="17939"/>
                  </a:lnTo>
                  <a:lnTo>
                    <a:pt x="33979" y="18184"/>
                  </a:lnTo>
                  <a:lnTo>
                    <a:pt x="34468" y="18409"/>
                  </a:lnTo>
                  <a:lnTo>
                    <a:pt x="34976" y="18597"/>
                  </a:lnTo>
                  <a:lnTo>
                    <a:pt x="35502" y="18748"/>
                  </a:lnTo>
                  <a:lnTo>
                    <a:pt x="36029" y="18861"/>
                  </a:lnTo>
                  <a:lnTo>
                    <a:pt x="36574" y="18936"/>
                  </a:lnTo>
                  <a:lnTo>
                    <a:pt x="37119" y="18973"/>
                  </a:lnTo>
                  <a:lnTo>
                    <a:pt x="37683" y="18955"/>
                  </a:lnTo>
                  <a:lnTo>
                    <a:pt x="38266" y="18917"/>
                  </a:lnTo>
                  <a:lnTo>
                    <a:pt x="38642" y="18861"/>
                  </a:lnTo>
                  <a:lnTo>
                    <a:pt x="39000" y="18767"/>
                  </a:lnTo>
                  <a:lnTo>
                    <a:pt x="39376" y="18673"/>
                  </a:lnTo>
                  <a:lnTo>
                    <a:pt x="39714" y="18560"/>
                  </a:lnTo>
                  <a:lnTo>
                    <a:pt x="40072" y="18447"/>
                  </a:lnTo>
                  <a:lnTo>
                    <a:pt x="40410" y="18297"/>
                  </a:lnTo>
                  <a:lnTo>
                    <a:pt x="40730" y="18127"/>
                  </a:lnTo>
                  <a:lnTo>
                    <a:pt x="41049" y="17958"/>
                  </a:lnTo>
                  <a:lnTo>
                    <a:pt x="41350" y="17770"/>
                  </a:lnTo>
                  <a:lnTo>
                    <a:pt x="41651" y="17563"/>
                  </a:lnTo>
                  <a:lnTo>
                    <a:pt x="41933" y="17356"/>
                  </a:lnTo>
                  <a:lnTo>
                    <a:pt x="42215" y="17112"/>
                  </a:lnTo>
                  <a:lnTo>
                    <a:pt x="42478" y="16867"/>
                  </a:lnTo>
                  <a:lnTo>
                    <a:pt x="42723" y="16623"/>
                  </a:lnTo>
                  <a:lnTo>
                    <a:pt x="42949" y="16360"/>
                  </a:lnTo>
                  <a:lnTo>
                    <a:pt x="43174" y="16078"/>
                  </a:lnTo>
                  <a:lnTo>
                    <a:pt x="43400" y="15796"/>
                  </a:lnTo>
                  <a:lnTo>
                    <a:pt x="43588" y="15495"/>
                  </a:lnTo>
                  <a:lnTo>
                    <a:pt x="43776" y="15194"/>
                  </a:lnTo>
                  <a:lnTo>
                    <a:pt x="43945" y="14874"/>
                  </a:lnTo>
                  <a:lnTo>
                    <a:pt x="44096" y="14555"/>
                  </a:lnTo>
                  <a:lnTo>
                    <a:pt x="44227" y="14216"/>
                  </a:lnTo>
                  <a:lnTo>
                    <a:pt x="44340" y="13878"/>
                  </a:lnTo>
                  <a:lnTo>
                    <a:pt x="44453" y="13539"/>
                  </a:lnTo>
                  <a:lnTo>
                    <a:pt x="44547" y="13182"/>
                  </a:lnTo>
                  <a:lnTo>
                    <a:pt x="44622" y="12825"/>
                  </a:lnTo>
                  <a:lnTo>
                    <a:pt x="44660" y="12467"/>
                  </a:lnTo>
                  <a:lnTo>
                    <a:pt x="44697" y="12091"/>
                  </a:lnTo>
                  <a:lnTo>
                    <a:pt x="44716" y="11734"/>
                  </a:lnTo>
                  <a:lnTo>
                    <a:pt x="44716" y="11358"/>
                  </a:lnTo>
                  <a:lnTo>
                    <a:pt x="44697" y="10982"/>
                  </a:lnTo>
                  <a:lnTo>
                    <a:pt x="44660" y="10587"/>
                  </a:lnTo>
                  <a:lnTo>
                    <a:pt x="44622" y="10343"/>
                  </a:lnTo>
                  <a:lnTo>
                    <a:pt x="44998" y="10305"/>
                  </a:lnTo>
                  <a:lnTo>
                    <a:pt x="45374" y="10230"/>
                  </a:lnTo>
                  <a:lnTo>
                    <a:pt x="45732" y="10136"/>
                  </a:lnTo>
                  <a:lnTo>
                    <a:pt x="46089" y="10004"/>
                  </a:lnTo>
                  <a:lnTo>
                    <a:pt x="46446" y="9835"/>
                  </a:lnTo>
                  <a:lnTo>
                    <a:pt x="46785" y="9647"/>
                  </a:lnTo>
                  <a:lnTo>
                    <a:pt x="47104" y="9421"/>
                  </a:lnTo>
                  <a:lnTo>
                    <a:pt x="47405" y="9158"/>
                  </a:lnTo>
                  <a:lnTo>
                    <a:pt x="47574" y="8989"/>
                  </a:lnTo>
                  <a:lnTo>
                    <a:pt x="47744" y="8819"/>
                  </a:lnTo>
                  <a:lnTo>
                    <a:pt x="47894" y="8650"/>
                  </a:lnTo>
                  <a:lnTo>
                    <a:pt x="48026" y="8462"/>
                  </a:lnTo>
                  <a:lnTo>
                    <a:pt x="48157" y="8274"/>
                  </a:lnTo>
                  <a:lnTo>
                    <a:pt x="48270" y="8086"/>
                  </a:lnTo>
                  <a:lnTo>
                    <a:pt x="48496" y="7672"/>
                  </a:lnTo>
                  <a:lnTo>
                    <a:pt x="48646" y="7259"/>
                  </a:lnTo>
                  <a:lnTo>
                    <a:pt x="48778" y="6845"/>
                  </a:lnTo>
                  <a:lnTo>
                    <a:pt x="48853" y="6394"/>
                  </a:lnTo>
                  <a:lnTo>
                    <a:pt x="48891" y="5961"/>
                  </a:lnTo>
                  <a:lnTo>
                    <a:pt x="48891" y="5529"/>
                  </a:lnTo>
                  <a:lnTo>
                    <a:pt x="48853" y="5077"/>
                  </a:lnTo>
                  <a:lnTo>
                    <a:pt x="48759" y="4645"/>
                  </a:lnTo>
                  <a:lnTo>
                    <a:pt x="48646" y="4212"/>
                  </a:lnTo>
                  <a:lnTo>
                    <a:pt x="48458" y="3799"/>
                  </a:lnTo>
                  <a:lnTo>
                    <a:pt x="48364" y="3592"/>
                  </a:lnTo>
                  <a:lnTo>
                    <a:pt x="48251" y="3404"/>
                  </a:lnTo>
                  <a:lnTo>
                    <a:pt x="48120" y="3197"/>
                  </a:lnTo>
                  <a:lnTo>
                    <a:pt x="47988" y="3009"/>
                  </a:lnTo>
                  <a:lnTo>
                    <a:pt x="47856" y="2840"/>
                  </a:lnTo>
                  <a:lnTo>
                    <a:pt x="47687" y="2652"/>
                  </a:lnTo>
                  <a:lnTo>
                    <a:pt x="47499" y="2445"/>
                  </a:lnTo>
                  <a:lnTo>
                    <a:pt x="47273" y="2257"/>
                  </a:lnTo>
                  <a:lnTo>
                    <a:pt x="47067" y="2088"/>
                  </a:lnTo>
                  <a:lnTo>
                    <a:pt x="46841" y="1918"/>
                  </a:lnTo>
                  <a:lnTo>
                    <a:pt x="46991" y="1448"/>
                  </a:lnTo>
                  <a:lnTo>
                    <a:pt x="47123" y="978"/>
                  </a:lnTo>
                  <a:lnTo>
                    <a:pt x="47217" y="489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0" y="-2275"/>
              <a:ext cx="2259009" cy="1594350"/>
            </a:xfrm>
            <a:custGeom>
              <a:avLst/>
              <a:gdLst/>
              <a:ahLst/>
              <a:cxnLst/>
              <a:rect l="l" t="t" r="r" b="b"/>
              <a:pathLst>
                <a:path w="48891" h="34506" extrusionOk="0">
                  <a:moveTo>
                    <a:pt x="1" y="0"/>
                  </a:moveTo>
                  <a:lnTo>
                    <a:pt x="1" y="34505"/>
                  </a:lnTo>
                  <a:lnTo>
                    <a:pt x="245" y="34148"/>
                  </a:lnTo>
                  <a:lnTo>
                    <a:pt x="471" y="33791"/>
                  </a:lnTo>
                  <a:lnTo>
                    <a:pt x="696" y="33434"/>
                  </a:lnTo>
                  <a:lnTo>
                    <a:pt x="884" y="33058"/>
                  </a:lnTo>
                  <a:lnTo>
                    <a:pt x="1054" y="32663"/>
                  </a:lnTo>
                  <a:lnTo>
                    <a:pt x="1223" y="32287"/>
                  </a:lnTo>
                  <a:lnTo>
                    <a:pt x="1355" y="31892"/>
                  </a:lnTo>
                  <a:lnTo>
                    <a:pt x="1486" y="31478"/>
                  </a:lnTo>
                  <a:lnTo>
                    <a:pt x="1580" y="31083"/>
                  </a:lnTo>
                  <a:lnTo>
                    <a:pt x="1674" y="30669"/>
                  </a:lnTo>
                  <a:lnTo>
                    <a:pt x="1731" y="30275"/>
                  </a:lnTo>
                  <a:lnTo>
                    <a:pt x="1768" y="29861"/>
                  </a:lnTo>
                  <a:lnTo>
                    <a:pt x="1806" y="29447"/>
                  </a:lnTo>
                  <a:lnTo>
                    <a:pt x="1806" y="29034"/>
                  </a:lnTo>
                  <a:lnTo>
                    <a:pt x="1806" y="28620"/>
                  </a:lnTo>
                  <a:lnTo>
                    <a:pt x="1768" y="28206"/>
                  </a:lnTo>
                  <a:lnTo>
                    <a:pt x="2069" y="28018"/>
                  </a:lnTo>
                  <a:lnTo>
                    <a:pt x="2220" y="27905"/>
                  </a:lnTo>
                  <a:lnTo>
                    <a:pt x="2351" y="27792"/>
                  </a:lnTo>
                  <a:lnTo>
                    <a:pt x="2539" y="27604"/>
                  </a:lnTo>
                  <a:lnTo>
                    <a:pt x="2708" y="27398"/>
                  </a:lnTo>
                  <a:lnTo>
                    <a:pt x="2840" y="27191"/>
                  </a:lnTo>
                  <a:lnTo>
                    <a:pt x="2972" y="26965"/>
                  </a:lnTo>
                  <a:lnTo>
                    <a:pt x="3066" y="26739"/>
                  </a:lnTo>
                  <a:lnTo>
                    <a:pt x="3141" y="26495"/>
                  </a:lnTo>
                  <a:lnTo>
                    <a:pt x="3197" y="26251"/>
                  </a:lnTo>
                  <a:lnTo>
                    <a:pt x="3235" y="26006"/>
                  </a:lnTo>
                  <a:lnTo>
                    <a:pt x="3724" y="26175"/>
                  </a:lnTo>
                  <a:lnTo>
                    <a:pt x="4213" y="26326"/>
                  </a:lnTo>
                  <a:lnTo>
                    <a:pt x="4720" y="26439"/>
                  </a:lnTo>
                  <a:lnTo>
                    <a:pt x="5228" y="26495"/>
                  </a:lnTo>
                  <a:lnTo>
                    <a:pt x="5755" y="26533"/>
                  </a:lnTo>
                  <a:lnTo>
                    <a:pt x="6262" y="26533"/>
                  </a:lnTo>
                  <a:lnTo>
                    <a:pt x="6770" y="26514"/>
                  </a:lnTo>
                  <a:lnTo>
                    <a:pt x="7278" y="26439"/>
                  </a:lnTo>
                  <a:lnTo>
                    <a:pt x="7785" y="26326"/>
                  </a:lnTo>
                  <a:lnTo>
                    <a:pt x="8293" y="26194"/>
                  </a:lnTo>
                  <a:lnTo>
                    <a:pt x="8782" y="26006"/>
                  </a:lnTo>
                  <a:lnTo>
                    <a:pt x="9271" y="25799"/>
                  </a:lnTo>
                  <a:lnTo>
                    <a:pt x="9722" y="25555"/>
                  </a:lnTo>
                  <a:lnTo>
                    <a:pt x="10192" y="25273"/>
                  </a:lnTo>
                  <a:lnTo>
                    <a:pt x="10625" y="24953"/>
                  </a:lnTo>
                  <a:lnTo>
                    <a:pt x="11039" y="24596"/>
                  </a:lnTo>
                  <a:lnTo>
                    <a:pt x="11339" y="24314"/>
                  </a:lnTo>
                  <a:lnTo>
                    <a:pt x="11734" y="24464"/>
                  </a:lnTo>
                  <a:lnTo>
                    <a:pt x="12148" y="24596"/>
                  </a:lnTo>
                  <a:lnTo>
                    <a:pt x="12562" y="24709"/>
                  </a:lnTo>
                  <a:lnTo>
                    <a:pt x="12994" y="24784"/>
                  </a:lnTo>
                  <a:lnTo>
                    <a:pt x="13427" y="24840"/>
                  </a:lnTo>
                  <a:lnTo>
                    <a:pt x="13878" y="24859"/>
                  </a:lnTo>
                  <a:lnTo>
                    <a:pt x="14329" y="24840"/>
                  </a:lnTo>
                  <a:lnTo>
                    <a:pt x="14780" y="24803"/>
                  </a:lnTo>
                  <a:lnTo>
                    <a:pt x="15081" y="24746"/>
                  </a:lnTo>
                  <a:lnTo>
                    <a:pt x="15382" y="24690"/>
                  </a:lnTo>
                  <a:lnTo>
                    <a:pt x="15683" y="24615"/>
                  </a:lnTo>
                  <a:lnTo>
                    <a:pt x="15984" y="24521"/>
                  </a:lnTo>
                  <a:lnTo>
                    <a:pt x="16266" y="24427"/>
                  </a:lnTo>
                  <a:lnTo>
                    <a:pt x="16548" y="24314"/>
                  </a:lnTo>
                  <a:lnTo>
                    <a:pt x="16811" y="24182"/>
                  </a:lnTo>
                  <a:lnTo>
                    <a:pt x="17075" y="24051"/>
                  </a:lnTo>
                  <a:lnTo>
                    <a:pt x="17338" y="23900"/>
                  </a:lnTo>
                  <a:lnTo>
                    <a:pt x="17582" y="23731"/>
                  </a:lnTo>
                  <a:lnTo>
                    <a:pt x="17827" y="23562"/>
                  </a:lnTo>
                  <a:lnTo>
                    <a:pt x="18052" y="23374"/>
                  </a:lnTo>
                  <a:lnTo>
                    <a:pt x="18278" y="23186"/>
                  </a:lnTo>
                  <a:lnTo>
                    <a:pt x="18485" y="22979"/>
                  </a:lnTo>
                  <a:lnTo>
                    <a:pt x="18692" y="22772"/>
                  </a:lnTo>
                  <a:lnTo>
                    <a:pt x="18880" y="22546"/>
                  </a:lnTo>
                  <a:lnTo>
                    <a:pt x="19068" y="22321"/>
                  </a:lnTo>
                  <a:lnTo>
                    <a:pt x="19237" y="22095"/>
                  </a:lnTo>
                  <a:lnTo>
                    <a:pt x="19406" y="21850"/>
                  </a:lnTo>
                  <a:lnTo>
                    <a:pt x="19557" y="21587"/>
                  </a:lnTo>
                  <a:lnTo>
                    <a:pt x="19688" y="21343"/>
                  </a:lnTo>
                  <a:lnTo>
                    <a:pt x="19820" y="21080"/>
                  </a:lnTo>
                  <a:lnTo>
                    <a:pt x="19933" y="20797"/>
                  </a:lnTo>
                  <a:lnTo>
                    <a:pt x="20027" y="20515"/>
                  </a:lnTo>
                  <a:lnTo>
                    <a:pt x="20121" y="20233"/>
                  </a:lnTo>
                  <a:lnTo>
                    <a:pt x="20196" y="19951"/>
                  </a:lnTo>
                  <a:lnTo>
                    <a:pt x="20271" y="19669"/>
                  </a:lnTo>
                  <a:lnTo>
                    <a:pt x="20328" y="19368"/>
                  </a:lnTo>
                  <a:lnTo>
                    <a:pt x="20365" y="19068"/>
                  </a:lnTo>
                  <a:lnTo>
                    <a:pt x="20384" y="18767"/>
                  </a:lnTo>
                  <a:lnTo>
                    <a:pt x="20384" y="18466"/>
                  </a:lnTo>
                  <a:lnTo>
                    <a:pt x="20384" y="18146"/>
                  </a:lnTo>
                  <a:lnTo>
                    <a:pt x="20816" y="18146"/>
                  </a:lnTo>
                  <a:lnTo>
                    <a:pt x="21249" y="18109"/>
                  </a:lnTo>
                  <a:lnTo>
                    <a:pt x="21587" y="18052"/>
                  </a:lnTo>
                  <a:lnTo>
                    <a:pt x="21907" y="17977"/>
                  </a:lnTo>
                  <a:lnTo>
                    <a:pt x="22227" y="17902"/>
                  </a:lnTo>
                  <a:lnTo>
                    <a:pt x="22546" y="17789"/>
                  </a:lnTo>
                  <a:lnTo>
                    <a:pt x="22847" y="17676"/>
                  </a:lnTo>
                  <a:lnTo>
                    <a:pt x="23148" y="17544"/>
                  </a:lnTo>
                  <a:lnTo>
                    <a:pt x="23430" y="17394"/>
                  </a:lnTo>
                  <a:lnTo>
                    <a:pt x="23712" y="17244"/>
                  </a:lnTo>
                  <a:lnTo>
                    <a:pt x="23976" y="17074"/>
                  </a:lnTo>
                  <a:lnTo>
                    <a:pt x="24239" y="16886"/>
                  </a:lnTo>
                  <a:lnTo>
                    <a:pt x="24483" y="16679"/>
                  </a:lnTo>
                  <a:lnTo>
                    <a:pt x="24728" y="16473"/>
                  </a:lnTo>
                  <a:lnTo>
                    <a:pt x="24953" y="16266"/>
                  </a:lnTo>
                  <a:lnTo>
                    <a:pt x="25160" y="16021"/>
                  </a:lnTo>
                  <a:lnTo>
                    <a:pt x="25367" y="15796"/>
                  </a:lnTo>
                  <a:lnTo>
                    <a:pt x="25574" y="15532"/>
                  </a:lnTo>
                  <a:lnTo>
                    <a:pt x="25950" y="15664"/>
                  </a:lnTo>
                  <a:lnTo>
                    <a:pt x="26364" y="15758"/>
                  </a:lnTo>
                  <a:lnTo>
                    <a:pt x="26758" y="15833"/>
                  </a:lnTo>
                  <a:lnTo>
                    <a:pt x="27172" y="15890"/>
                  </a:lnTo>
                  <a:lnTo>
                    <a:pt x="27605" y="15908"/>
                  </a:lnTo>
                  <a:lnTo>
                    <a:pt x="28018" y="15927"/>
                  </a:lnTo>
                  <a:lnTo>
                    <a:pt x="28451" y="15908"/>
                  </a:lnTo>
                  <a:lnTo>
                    <a:pt x="28883" y="15852"/>
                  </a:lnTo>
                  <a:lnTo>
                    <a:pt x="29410" y="15777"/>
                  </a:lnTo>
                  <a:lnTo>
                    <a:pt x="29918" y="15645"/>
                  </a:lnTo>
                  <a:lnTo>
                    <a:pt x="30406" y="15495"/>
                  </a:lnTo>
                  <a:lnTo>
                    <a:pt x="30895" y="15307"/>
                  </a:lnTo>
                  <a:lnTo>
                    <a:pt x="31177" y="15758"/>
                  </a:lnTo>
                  <a:lnTo>
                    <a:pt x="31497" y="16191"/>
                  </a:lnTo>
                  <a:lnTo>
                    <a:pt x="31854" y="16585"/>
                  </a:lnTo>
                  <a:lnTo>
                    <a:pt x="32230" y="16980"/>
                  </a:lnTo>
                  <a:lnTo>
                    <a:pt x="32625" y="17319"/>
                  </a:lnTo>
                  <a:lnTo>
                    <a:pt x="33058" y="17638"/>
                  </a:lnTo>
                  <a:lnTo>
                    <a:pt x="33509" y="17939"/>
                  </a:lnTo>
                  <a:lnTo>
                    <a:pt x="33979" y="18184"/>
                  </a:lnTo>
                  <a:lnTo>
                    <a:pt x="34468" y="18409"/>
                  </a:lnTo>
                  <a:lnTo>
                    <a:pt x="34976" y="18597"/>
                  </a:lnTo>
                  <a:lnTo>
                    <a:pt x="35502" y="18748"/>
                  </a:lnTo>
                  <a:lnTo>
                    <a:pt x="36029" y="18861"/>
                  </a:lnTo>
                  <a:lnTo>
                    <a:pt x="36574" y="18936"/>
                  </a:lnTo>
                  <a:lnTo>
                    <a:pt x="37119" y="18973"/>
                  </a:lnTo>
                  <a:lnTo>
                    <a:pt x="37683" y="18955"/>
                  </a:lnTo>
                  <a:lnTo>
                    <a:pt x="38266" y="18917"/>
                  </a:lnTo>
                  <a:lnTo>
                    <a:pt x="38642" y="18861"/>
                  </a:lnTo>
                  <a:lnTo>
                    <a:pt x="39000" y="18767"/>
                  </a:lnTo>
                  <a:lnTo>
                    <a:pt x="39376" y="18673"/>
                  </a:lnTo>
                  <a:lnTo>
                    <a:pt x="39714" y="18560"/>
                  </a:lnTo>
                  <a:lnTo>
                    <a:pt x="40072" y="18447"/>
                  </a:lnTo>
                  <a:lnTo>
                    <a:pt x="40410" y="18297"/>
                  </a:lnTo>
                  <a:lnTo>
                    <a:pt x="40730" y="18127"/>
                  </a:lnTo>
                  <a:lnTo>
                    <a:pt x="41049" y="17958"/>
                  </a:lnTo>
                  <a:lnTo>
                    <a:pt x="41350" y="17770"/>
                  </a:lnTo>
                  <a:lnTo>
                    <a:pt x="41651" y="17563"/>
                  </a:lnTo>
                  <a:lnTo>
                    <a:pt x="41933" y="17356"/>
                  </a:lnTo>
                  <a:lnTo>
                    <a:pt x="42215" y="17112"/>
                  </a:lnTo>
                  <a:lnTo>
                    <a:pt x="42478" y="16867"/>
                  </a:lnTo>
                  <a:lnTo>
                    <a:pt x="42723" y="16623"/>
                  </a:lnTo>
                  <a:lnTo>
                    <a:pt x="42949" y="16360"/>
                  </a:lnTo>
                  <a:lnTo>
                    <a:pt x="43174" y="16078"/>
                  </a:lnTo>
                  <a:lnTo>
                    <a:pt x="43400" y="15796"/>
                  </a:lnTo>
                  <a:lnTo>
                    <a:pt x="43588" y="15495"/>
                  </a:lnTo>
                  <a:lnTo>
                    <a:pt x="43776" y="15194"/>
                  </a:lnTo>
                  <a:lnTo>
                    <a:pt x="43945" y="14874"/>
                  </a:lnTo>
                  <a:lnTo>
                    <a:pt x="44096" y="14555"/>
                  </a:lnTo>
                  <a:lnTo>
                    <a:pt x="44227" y="14216"/>
                  </a:lnTo>
                  <a:lnTo>
                    <a:pt x="44340" y="13878"/>
                  </a:lnTo>
                  <a:lnTo>
                    <a:pt x="44453" y="13539"/>
                  </a:lnTo>
                  <a:lnTo>
                    <a:pt x="44547" y="13182"/>
                  </a:lnTo>
                  <a:lnTo>
                    <a:pt x="44622" y="12825"/>
                  </a:lnTo>
                  <a:lnTo>
                    <a:pt x="44660" y="12467"/>
                  </a:lnTo>
                  <a:lnTo>
                    <a:pt x="44697" y="12091"/>
                  </a:lnTo>
                  <a:lnTo>
                    <a:pt x="44716" y="11734"/>
                  </a:lnTo>
                  <a:lnTo>
                    <a:pt x="44716" y="11358"/>
                  </a:lnTo>
                  <a:lnTo>
                    <a:pt x="44697" y="10982"/>
                  </a:lnTo>
                  <a:lnTo>
                    <a:pt x="44660" y="10587"/>
                  </a:lnTo>
                  <a:lnTo>
                    <a:pt x="44622" y="10343"/>
                  </a:lnTo>
                  <a:lnTo>
                    <a:pt x="44998" y="10305"/>
                  </a:lnTo>
                  <a:lnTo>
                    <a:pt x="45374" y="10230"/>
                  </a:lnTo>
                  <a:lnTo>
                    <a:pt x="45732" y="10136"/>
                  </a:lnTo>
                  <a:lnTo>
                    <a:pt x="46089" y="10004"/>
                  </a:lnTo>
                  <a:lnTo>
                    <a:pt x="46446" y="9835"/>
                  </a:lnTo>
                  <a:lnTo>
                    <a:pt x="46785" y="9647"/>
                  </a:lnTo>
                  <a:lnTo>
                    <a:pt x="47104" y="9421"/>
                  </a:lnTo>
                  <a:lnTo>
                    <a:pt x="47405" y="9158"/>
                  </a:lnTo>
                  <a:lnTo>
                    <a:pt x="47574" y="8989"/>
                  </a:lnTo>
                  <a:lnTo>
                    <a:pt x="47744" y="8819"/>
                  </a:lnTo>
                  <a:lnTo>
                    <a:pt x="47894" y="8650"/>
                  </a:lnTo>
                  <a:lnTo>
                    <a:pt x="48026" y="8462"/>
                  </a:lnTo>
                  <a:lnTo>
                    <a:pt x="48157" y="8274"/>
                  </a:lnTo>
                  <a:lnTo>
                    <a:pt x="48270" y="8086"/>
                  </a:lnTo>
                  <a:lnTo>
                    <a:pt x="48496" y="7672"/>
                  </a:lnTo>
                  <a:lnTo>
                    <a:pt x="48646" y="7259"/>
                  </a:lnTo>
                  <a:lnTo>
                    <a:pt x="48778" y="6845"/>
                  </a:lnTo>
                  <a:lnTo>
                    <a:pt x="48853" y="6394"/>
                  </a:lnTo>
                  <a:lnTo>
                    <a:pt x="48891" y="5961"/>
                  </a:lnTo>
                  <a:lnTo>
                    <a:pt x="48891" y="5529"/>
                  </a:lnTo>
                  <a:lnTo>
                    <a:pt x="48853" y="5077"/>
                  </a:lnTo>
                  <a:lnTo>
                    <a:pt x="48759" y="4645"/>
                  </a:lnTo>
                  <a:lnTo>
                    <a:pt x="48646" y="4212"/>
                  </a:lnTo>
                  <a:lnTo>
                    <a:pt x="48458" y="3799"/>
                  </a:lnTo>
                  <a:lnTo>
                    <a:pt x="48364" y="3592"/>
                  </a:lnTo>
                  <a:lnTo>
                    <a:pt x="48251" y="3404"/>
                  </a:lnTo>
                  <a:lnTo>
                    <a:pt x="48120" y="3197"/>
                  </a:lnTo>
                  <a:lnTo>
                    <a:pt x="47988" y="3009"/>
                  </a:lnTo>
                  <a:lnTo>
                    <a:pt x="47856" y="2840"/>
                  </a:lnTo>
                  <a:lnTo>
                    <a:pt x="47687" y="2652"/>
                  </a:lnTo>
                  <a:lnTo>
                    <a:pt x="47499" y="2445"/>
                  </a:lnTo>
                  <a:lnTo>
                    <a:pt x="47273" y="2257"/>
                  </a:lnTo>
                  <a:lnTo>
                    <a:pt x="47067" y="2088"/>
                  </a:lnTo>
                  <a:lnTo>
                    <a:pt x="46841" y="1918"/>
                  </a:lnTo>
                  <a:lnTo>
                    <a:pt x="46991" y="1448"/>
                  </a:lnTo>
                  <a:lnTo>
                    <a:pt x="47123" y="978"/>
                  </a:lnTo>
                  <a:lnTo>
                    <a:pt x="47217" y="489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5"/>
          <p:cNvGrpSpPr/>
          <p:nvPr/>
        </p:nvGrpSpPr>
        <p:grpSpPr>
          <a:xfrm>
            <a:off x="0" y="0"/>
            <a:ext cx="9144000" cy="5143488"/>
            <a:chOff x="238125" y="848325"/>
            <a:chExt cx="7143750" cy="4018350"/>
          </a:xfrm>
        </p:grpSpPr>
        <p:sp>
          <p:nvSpPr>
            <p:cNvPr id="136" name="Google Shape;136;p5"/>
            <p:cNvSpPr/>
            <p:nvPr/>
          </p:nvSpPr>
          <p:spPr>
            <a:xfrm>
              <a:off x="3712325" y="848325"/>
              <a:ext cx="194425" cy="2011050"/>
            </a:xfrm>
            <a:custGeom>
              <a:avLst/>
              <a:gdLst/>
              <a:ahLst/>
              <a:cxnLst/>
              <a:rect l="l" t="t" r="r" b="b"/>
              <a:pathLst>
                <a:path w="7777" h="80442" extrusionOk="0">
                  <a:moveTo>
                    <a:pt x="0" y="0"/>
                  </a:moveTo>
                  <a:lnTo>
                    <a:pt x="3907" y="80441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3264900" y="848325"/>
              <a:ext cx="545100" cy="2011050"/>
            </a:xfrm>
            <a:custGeom>
              <a:avLst/>
              <a:gdLst/>
              <a:ahLst/>
              <a:cxnLst/>
              <a:rect l="l" t="t" r="r" b="b"/>
              <a:pathLst>
                <a:path w="21804" h="80442" extrusionOk="0">
                  <a:moveTo>
                    <a:pt x="1" y="0"/>
                  </a:moveTo>
                  <a:lnTo>
                    <a:pt x="21804" y="80441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758900" y="848325"/>
              <a:ext cx="1051100" cy="2011050"/>
            </a:xfrm>
            <a:custGeom>
              <a:avLst/>
              <a:gdLst/>
              <a:ahLst/>
              <a:cxnLst/>
              <a:rect l="l" t="t" r="r" b="b"/>
              <a:pathLst>
                <a:path w="42044" h="80442" extrusionOk="0">
                  <a:moveTo>
                    <a:pt x="0" y="0"/>
                  </a:moveTo>
                  <a:lnTo>
                    <a:pt x="42044" y="80441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122650" y="848325"/>
              <a:ext cx="1687350" cy="2011050"/>
            </a:xfrm>
            <a:custGeom>
              <a:avLst/>
              <a:gdLst/>
              <a:ahLst/>
              <a:cxnLst/>
              <a:rect l="l" t="t" r="r" b="b"/>
              <a:pathLst>
                <a:path w="67494" h="80442" extrusionOk="0">
                  <a:moveTo>
                    <a:pt x="0" y="0"/>
                  </a:moveTo>
                  <a:lnTo>
                    <a:pt x="67494" y="80441"/>
                  </a:lnTo>
                  <a:lnTo>
                    <a:pt x="1227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198050" y="848325"/>
              <a:ext cx="2611950" cy="2011050"/>
            </a:xfrm>
            <a:custGeom>
              <a:avLst/>
              <a:gdLst/>
              <a:ahLst/>
              <a:cxnLst/>
              <a:rect l="l" t="t" r="r" b="b"/>
              <a:pathLst>
                <a:path w="104478" h="80442" extrusionOk="0">
                  <a:moveTo>
                    <a:pt x="1" y="0"/>
                  </a:moveTo>
                  <a:lnTo>
                    <a:pt x="104478" y="80441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38125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0" y="0"/>
                  </a:moveTo>
                  <a:lnTo>
                    <a:pt x="0" y="13246"/>
                  </a:lnTo>
                  <a:lnTo>
                    <a:pt x="142875" y="8044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38125" y="1677100"/>
              <a:ext cx="3571875" cy="1182275"/>
            </a:xfrm>
            <a:custGeom>
              <a:avLst/>
              <a:gdLst/>
              <a:ahLst/>
              <a:cxnLst/>
              <a:rect l="l" t="t" r="r" b="b"/>
              <a:pathLst>
                <a:path w="142875" h="47291" extrusionOk="0">
                  <a:moveTo>
                    <a:pt x="0" y="0"/>
                  </a:moveTo>
                  <a:lnTo>
                    <a:pt x="0" y="14883"/>
                  </a:lnTo>
                  <a:lnTo>
                    <a:pt x="142875" y="47290"/>
                  </a:lnTo>
                  <a:lnTo>
                    <a:pt x="142875" y="47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238125" y="2490075"/>
              <a:ext cx="3571875" cy="369300"/>
            </a:xfrm>
            <a:custGeom>
              <a:avLst/>
              <a:gdLst/>
              <a:ahLst/>
              <a:cxnLst/>
              <a:rect l="l" t="t" r="r" b="b"/>
              <a:pathLst>
                <a:path w="142875" h="14772" extrusionOk="0">
                  <a:moveTo>
                    <a:pt x="0" y="0"/>
                  </a:moveTo>
                  <a:lnTo>
                    <a:pt x="0" y="13841"/>
                  </a:lnTo>
                  <a:lnTo>
                    <a:pt x="142875" y="14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238125" y="2859350"/>
              <a:ext cx="3571875" cy="761825"/>
            </a:xfrm>
            <a:custGeom>
              <a:avLst/>
              <a:gdLst/>
              <a:ahLst/>
              <a:cxnLst/>
              <a:rect l="l" t="t" r="r" b="b"/>
              <a:pathLst>
                <a:path w="142875" h="30473" extrusionOk="0">
                  <a:moveTo>
                    <a:pt x="142875" y="0"/>
                  </a:moveTo>
                  <a:lnTo>
                    <a:pt x="0" y="16297"/>
                  </a:lnTo>
                  <a:lnTo>
                    <a:pt x="0" y="3047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238125" y="2859350"/>
              <a:ext cx="3571875" cy="1624100"/>
            </a:xfrm>
            <a:custGeom>
              <a:avLst/>
              <a:gdLst/>
              <a:ahLst/>
              <a:cxnLst/>
              <a:rect l="l" t="t" r="r" b="b"/>
              <a:pathLst>
                <a:path w="142875" h="64964" extrusionOk="0">
                  <a:moveTo>
                    <a:pt x="142875" y="0"/>
                  </a:moveTo>
                  <a:lnTo>
                    <a:pt x="0" y="48965"/>
                  </a:lnTo>
                  <a:lnTo>
                    <a:pt x="0" y="6496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12525" y="2859350"/>
              <a:ext cx="3297475" cy="2007325"/>
            </a:xfrm>
            <a:custGeom>
              <a:avLst/>
              <a:gdLst/>
              <a:ahLst/>
              <a:cxnLst/>
              <a:rect l="l" t="t" r="r" b="b"/>
              <a:pathLst>
                <a:path w="131899" h="80293" extrusionOk="0">
                  <a:moveTo>
                    <a:pt x="131899" y="0"/>
                  </a:moveTo>
                  <a:lnTo>
                    <a:pt x="0" y="80293"/>
                  </a:lnTo>
                  <a:lnTo>
                    <a:pt x="24817" y="80293"/>
                  </a:lnTo>
                  <a:lnTo>
                    <a:pt x="13189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712450" y="2859350"/>
              <a:ext cx="2097550" cy="2007325"/>
            </a:xfrm>
            <a:custGeom>
              <a:avLst/>
              <a:gdLst/>
              <a:ahLst/>
              <a:cxnLst/>
              <a:rect l="l" t="t" r="r" b="b"/>
              <a:pathLst>
                <a:path w="83902" h="80293" extrusionOk="0">
                  <a:moveTo>
                    <a:pt x="83902" y="0"/>
                  </a:moveTo>
                  <a:lnTo>
                    <a:pt x="0" y="80293"/>
                  </a:lnTo>
                  <a:lnTo>
                    <a:pt x="14771" y="80293"/>
                  </a:lnTo>
                  <a:lnTo>
                    <a:pt x="8390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2463100" y="2859350"/>
              <a:ext cx="1346900" cy="2007325"/>
            </a:xfrm>
            <a:custGeom>
              <a:avLst/>
              <a:gdLst/>
              <a:ahLst/>
              <a:cxnLst/>
              <a:rect l="l" t="t" r="r" b="b"/>
              <a:pathLst>
                <a:path w="53876" h="80293" extrusionOk="0">
                  <a:moveTo>
                    <a:pt x="53876" y="0"/>
                  </a:moveTo>
                  <a:lnTo>
                    <a:pt x="0" y="80293"/>
                  </a:lnTo>
                  <a:lnTo>
                    <a:pt x="10604" y="80293"/>
                  </a:lnTo>
                  <a:lnTo>
                    <a:pt x="5387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021200" y="2859350"/>
              <a:ext cx="788800" cy="2007325"/>
            </a:xfrm>
            <a:custGeom>
              <a:avLst/>
              <a:gdLst/>
              <a:ahLst/>
              <a:cxnLst/>
              <a:rect l="l" t="t" r="r" b="b"/>
              <a:pathLst>
                <a:path w="31552" h="80293" extrusionOk="0">
                  <a:moveTo>
                    <a:pt x="31552" y="0"/>
                  </a:moveTo>
                  <a:lnTo>
                    <a:pt x="0" y="80293"/>
                  </a:lnTo>
                  <a:lnTo>
                    <a:pt x="8670" y="80293"/>
                  </a:lnTo>
                  <a:lnTo>
                    <a:pt x="3155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490925" y="2859350"/>
              <a:ext cx="319075" cy="2007325"/>
            </a:xfrm>
            <a:custGeom>
              <a:avLst/>
              <a:gdLst/>
              <a:ahLst/>
              <a:cxnLst/>
              <a:rect l="l" t="t" r="r" b="b"/>
              <a:pathLst>
                <a:path w="12763" h="80293" extrusionOk="0">
                  <a:moveTo>
                    <a:pt x="12763" y="0"/>
                  </a:moveTo>
                  <a:lnTo>
                    <a:pt x="1" y="80293"/>
                  </a:lnTo>
                  <a:lnTo>
                    <a:pt x="7852" y="80293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810000" y="2859350"/>
              <a:ext cx="315350" cy="2007325"/>
            </a:xfrm>
            <a:custGeom>
              <a:avLst/>
              <a:gdLst/>
              <a:ahLst/>
              <a:cxnLst/>
              <a:rect l="l" t="t" r="r" b="b"/>
              <a:pathLst>
                <a:path w="12614" h="80293" extrusionOk="0">
                  <a:moveTo>
                    <a:pt x="0" y="0"/>
                  </a:moveTo>
                  <a:lnTo>
                    <a:pt x="4725" y="80293"/>
                  </a:lnTo>
                  <a:lnTo>
                    <a:pt x="12613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810000" y="2859350"/>
              <a:ext cx="784150" cy="2007325"/>
            </a:xfrm>
            <a:custGeom>
              <a:avLst/>
              <a:gdLst/>
              <a:ahLst/>
              <a:cxnLst/>
              <a:rect l="l" t="t" r="r" b="b"/>
              <a:pathLst>
                <a:path w="31366" h="80293" extrusionOk="0">
                  <a:moveTo>
                    <a:pt x="0" y="0"/>
                  </a:moveTo>
                  <a:lnTo>
                    <a:pt x="22696" y="80293"/>
                  </a:lnTo>
                  <a:lnTo>
                    <a:pt x="31366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810000" y="2859350"/>
              <a:ext cx="1340400" cy="2007325"/>
            </a:xfrm>
            <a:custGeom>
              <a:avLst/>
              <a:gdLst/>
              <a:ahLst/>
              <a:cxnLst/>
              <a:rect l="l" t="t" r="r" b="b"/>
              <a:pathLst>
                <a:path w="53616" h="80293" extrusionOk="0">
                  <a:moveTo>
                    <a:pt x="0" y="0"/>
                  </a:moveTo>
                  <a:lnTo>
                    <a:pt x="43049" y="80293"/>
                  </a:lnTo>
                  <a:lnTo>
                    <a:pt x="53615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810000" y="2859350"/>
              <a:ext cx="2090125" cy="2007325"/>
            </a:xfrm>
            <a:custGeom>
              <a:avLst/>
              <a:gdLst/>
              <a:ahLst/>
              <a:cxnLst/>
              <a:rect l="l" t="t" r="r" b="b"/>
              <a:pathLst>
                <a:path w="83605" h="80293" extrusionOk="0">
                  <a:moveTo>
                    <a:pt x="0" y="0"/>
                  </a:moveTo>
                  <a:lnTo>
                    <a:pt x="68870" y="80293"/>
                  </a:lnTo>
                  <a:lnTo>
                    <a:pt x="83604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810000" y="2859350"/>
              <a:ext cx="3283525" cy="2007325"/>
            </a:xfrm>
            <a:custGeom>
              <a:avLst/>
              <a:gdLst/>
              <a:ahLst/>
              <a:cxnLst/>
              <a:rect l="l" t="t" r="r" b="b"/>
              <a:pathLst>
                <a:path w="131341" h="80293" extrusionOk="0">
                  <a:moveTo>
                    <a:pt x="0" y="0"/>
                  </a:moveTo>
                  <a:lnTo>
                    <a:pt x="106635" y="80293"/>
                  </a:lnTo>
                  <a:lnTo>
                    <a:pt x="131341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810000" y="2859350"/>
              <a:ext cx="3571875" cy="1632475"/>
            </a:xfrm>
            <a:custGeom>
              <a:avLst/>
              <a:gdLst/>
              <a:ahLst/>
              <a:cxnLst/>
              <a:rect l="l" t="t" r="r" b="b"/>
              <a:pathLst>
                <a:path w="142875" h="65299" extrusionOk="0">
                  <a:moveTo>
                    <a:pt x="0" y="0"/>
                  </a:moveTo>
                  <a:lnTo>
                    <a:pt x="142875" y="65299"/>
                  </a:lnTo>
                  <a:lnTo>
                    <a:pt x="142875" y="49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3810000" y="2859350"/>
              <a:ext cx="3571875" cy="769275"/>
            </a:xfrm>
            <a:custGeom>
              <a:avLst/>
              <a:gdLst/>
              <a:ahLst/>
              <a:cxnLst/>
              <a:rect l="l" t="t" r="r" b="b"/>
              <a:pathLst>
                <a:path w="142875" h="30771" extrusionOk="0">
                  <a:moveTo>
                    <a:pt x="0" y="0"/>
                  </a:moveTo>
                  <a:lnTo>
                    <a:pt x="142875" y="30771"/>
                  </a:lnTo>
                  <a:lnTo>
                    <a:pt x="142875" y="1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810000" y="2496575"/>
              <a:ext cx="3571875" cy="362800"/>
            </a:xfrm>
            <a:custGeom>
              <a:avLst/>
              <a:gdLst/>
              <a:ahLst/>
              <a:cxnLst/>
              <a:rect l="l" t="t" r="r" b="b"/>
              <a:pathLst>
                <a:path w="142875" h="14512" extrusionOk="0">
                  <a:moveTo>
                    <a:pt x="142875" y="1"/>
                  </a:moveTo>
                  <a:lnTo>
                    <a:pt x="0" y="14511"/>
                  </a:lnTo>
                  <a:lnTo>
                    <a:pt x="142875" y="13879"/>
                  </a:lnTo>
                  <a:lnTo>
                    <a:pt x="142875" y="1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3810000" y="1684550"/>
              <a:ext cx="3571875" cy="1174825"/>
            </a:xfrm>
            <a:custGeom>
              <a:avLst/>
              <a:gdLst/>
              <a:ahLst/>
              <a:cxnLst/>
              <a:rect l="l" t="t" r="r" b="b"/>
              <a:pathLst>
                <a:path w="142875" h="46993" extrusionOk="0">
                  <a:moveTo>
                    <a:pt x="142875" y="0"/>
                  </a:moveTo>
                  <a:lnTo>
                    <a:pt x="0" y="46992"/>
                  </a:lnTo>
                  <a:lnTo>
                    <a:pt x="142875" y="1488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3810000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135955" y="0"/>
                  </a:moveTo>
                  <a:lnTo>
                    <a:pt x="0" y="80441"/>
                  </a:lnTo>
                  <a:lnTo>
                    <a:pt x="142875" y="1358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3810000" y="848325"/>
              <a:ext cx="2622175" cy="2011050"/>
            </a:xfrm>
            <a:custGeom>
              <a:avLst/>
              <a:gdLst/>
              <a:ahLst/>
              <a:cxnLst/>
              <a:rect l="l" t="t" r="r" b="b"/>
              <a:pathLst>
                <a:path w="104887" h="80442" extrusionOk="0">
                  <a:moveTo>
                    <a:pt x="86209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10488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3810000" y="848325"/>
              <a:ext cx="1693850" cy="2011050"/>
            </a:xfrm>
            <a:custGeom>
              <a:avLst/>
              <a:gdLst/>
              <a:ahLst/>
              <a:cxnLst/>
              <a:rect l="l" t="t" r="r" b="b"/>
              <a:pathLst>
                <a:path w="67754" h="80442" extrusionOk="0">
                  <a:moveTo>
                    <a:pt x="55438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6775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810000" y="848325"/>
              <a:ext cx="1055750" cy="2011050"/>
            </a:xfrm>
            <a:custGeom>
              <a:avLst/>
              <a:gdLst/>
              <a:ahLst/>
              <a:cxnLst/>
              <a:rect l="l" t="t" r="r" b="b"/>
              <a:pathLst>
                <a:path w="42230" h="80442" extrusionOk="0">
                  <a:moveTo>
                    <a:pt x="32742" y="0"/>
                  </a:moveTo>
                  <a:lnTo>
                    <a:pt x="0" y="80441"/>
                  </a:lnTo>
                  <a:lnTo>
                    <a:pt x="4223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810000" y="848325"/>
              <a:ext cx="549750" cy="2011050"/>
            </a:xfrm>
            <a:custGeom>
              <a:avLst/>
              <a:gdLst/>
              <a:ahLst/>
              <a:cxnLst/>
              <a:rect l="l" t="t" r="r" b="b"/>
              <a:pathLst>
                <a:path w="21990" h="80442" extrusionOk="0">
                  <a:moveTo>
                    <a:pt x="13804" y="0"/>
                  </a:moveTo>
                  <a:lnTo>
                    <a:pt x="0" y="80441"/>
                  </a:lnTo>
                  <a:lnTo>
                    <a:pt x="2198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5"/>
          <p:cNvSpPr txBox="1">
            <a:spLocks noGrp="1"/>
          </p:cNvSpPr>
          <p:nvPr>
            <p:ph type="title"/>
          </p:nvPr>
        </p:nvSpPr>
        <p:spPr>
          <a:xfrm>
            <a:off x="1502225" y="2842303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"/>
          <p:cNvSpPr txBox="1">
            <a:spLocks noGrp="1"/>
          </p:cNvSpPr>
          <p:nvPr>
            <p:ph type="title" idx="2"/>
          </p:nvPr>
        </p:nvSpPr>
        <p:spPr>
          <a:xfrm>
            <a:off x="4728775" y="2842303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"/>
          <p:cNvSpPr txBox="1">
            <a:spLocks noGrp="1"/>
          </p:cNvSpPr>
          <p:nvPr>
            <p:ph type="subTitle" idx="1"/>
          </p:nvPr>
        </p:nvSpPr>
        <p:spPr>
          <a:xfrm>
            <a:off x="4728775" y="3211328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subTitle" idx="3"/>
          </p:nvPr>
        </p:nvSpPr>
        <p:spPr>
          <a:xfrm>
            <a:off x="1501925" y="3211328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5"/>
          <p:cNvSpPr/>
          <p:nvPr/>
        </p:nvSpPr>
        <p:spPr>
          <a:xfrm>
            <a:off x="7114379" y="4747621"/>
            <a:ext cx="111863" cy="48162"/>
          </a:xfrm>
          <a:custGeom>
            <a:avLst/>
            <a:gdLst/>
            <a:ahLst/>
            <a:cxnLst/>
            <a:rect l="l" t="t" r="r" b="b"/>
            <a:pathLst>
              <a:path w="2966" h="1277" fill="none" extrusionOk="0">
                <a:moveTo>
                  <a:pt x="0" y="19"/>
                </a:moveTo>
                <a:lnTo>
                  <a:pt x="0" y="19"/>
                </a:lnTo>
                <a:lnTo>
                  <a:pt x="0" y="19"/>
                </a:lnTo>
                <a:lnTo>
                  <a:pt x="601" y="0"/>
                </a:lnTo>
                <a:lnTo>
                  <a:pt x="601" y="0"/>
                </a:lnTo>
                <a:lnTo>
                  <a:pt x="1220" y="19"/>
                </a:lnTo>
                <a:lnTo>
                  <a:pt x="1802" y="75"/>
                </a:lnTo>
                <a:lnTo>
                  <a:pt x="1802" y="75"/>
                </a:lnTo>
                <a:lnTo>
                  <a:pt x="2121" y="113"/>
                </a:lnTo>
                <a:lnTo>
                  <a:pt x="2308" y="150"/>
                </a:lnTo>
                <a:lnTo>
                  <a:pt x="2496" y="188"/>
                </a:lnTo>
                <a:lnTo>
                  <a:pt x="2684" y="263"/>
                </a:lnTo>
                <a:lnTo>
                  <a:pt x="2759" y="319"/>
                </a:lnTo>
                <a:lnTo>
                  <a:pt x="2834" y="376"/>
                </a:lnTo>
                <a:lnTo>
                  <a:pt x="2890" y="432"/>
                </a:lnTo>
                <a:lnTo>
                  <a:pt x="2928" y="507"/>
                </a:lnTo>
                <a:lnTo>
                  <a:pt x="2946" y="582"/>
                </a:lnTo>
                <a:lnTo>
                  <a:pt x="2965" y="676"/>
                </a:lnTo>
                <a:lnTo>
                  <a:pt x="2965" y="676"/>
                </a:lnTo>
                <a:lnTo>
                  <a:pt x="2965" y="770"/>
                </a:lnTo>
                <a:lnTo>
                  <a:pt x="2928" y="864"/>
                </a:lnTo>
                <a:lnTo>
                  <a:pt x="2890" y="976"/>
                </a:lnTo>
                <a:lnTo>
                  <a:pt x="2834" y="1089"/>
                </a:lnTo>
                <a:lnTo>
                  <a:pt x="2834" y="1089"/>
                </a:lnTo>
                <a:lnTo>
                  <a:pt x="2796" y="1126"/>
                </a:lnTo>
                <a:lnTo>
                  <a:pt x="2740" y="1183"/>
                </a:lnTo>
                <a:lnTo>
                  <a:pt x="2665" y="1201"/>
                </a:lnTo>
                <a:lnTo>
                  <a:pt x="2590" y="1239"/>
                </a:lnTo>
                <a:lnTo>
                  <a:pt x="2402" y="1258"/>
                </a:lnTo>
                <a:lnTo>
                  <a:pt x="2177" y="1276"/>
                </a:lnTo>
                <a:lnTo>
                  <a:pt x="2177" y="1276"/>
                </a:lnTo>
                <a:lnTo>
                  <a:pt x="1896" y="1258"/>
                </a:lnTo>
                <a:lnTo>
                  <a:pt x="1614" y="1220"/>
                </a:lnTo>
                <a:lnTo>
                  <a:pt x="1389" y="1183"/>
                </a:lnTo>
                <a:lnTo>
                  <a:pt x="1220" y="1145"/>
                </a:lnTo>
                <a:lnTo>
                  <a:pt x="1220" y="1145"/>
                </a:lnTo>
                <a:lnTo>
                  <a:pt x="976" y="1051"/>
                </a:lnTo>
                <a:lnTo>
                  <a:pt x="770" y="939"/>
                </a:lnTo>
                <a:lnTo>
                  <a:pt x="601" y="826"/>
                </a:lnTo>
                <a:lnTo>
                  <a:pt x="432" y="676"/>
                </a:lnTo>
                <a:lnTo>
                  <a:pt x="301" y="526"/>
                </a:lnTo>
                <a:lnTo>
                  <a:pt x="169" y="376"/>
                </a:lnTo>
                <a:lnTo>
                  <a:pt x="75" y="207"/>
                </a:lnTo>
                <a:lnTo>
                  <a:pt x="0" y="19"/>
                </a:lnTo>
                <a:lnTo>
                  <a:pt x="0" y="19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5"/>
          <p:cNvSpPr/>
          <p:nvPr/>
        </p:nvSpPr>
        <p:spPr>
          <a:xfrm>
            <a:off x="6344360" y="4890557"/>
            <a:ext cx="21988" cy="66567"/>
          </a:xfrm>
          <a:custGeom>
            <a:avLst/>
            <a:gdLst/>
            <a:ahLst/>
            <a:cxnLst/>
            <a:rect l="l" t="t" r="r" b="b"/>
            <a:pathLst>
              <a:path w="583" h="1765" fill="none" extrusionOk="0">
                <a:moveTo>
                  <a:pt x="1" y="1765"/>
                </a:moveTo>
                <a:lnTo>
                  <a:pt x="1" y="1765"/>
                </a:lnTo>
                <a:lnTo>
                  <a:pt x="1" y="1521"/>
                </a:lnTo>
                <a:lnTo>
                  <a:pt x="1" y="1277"/>
                </a:lnTo>
                <a:lnTo>
                  <a:pt x="39" y="1052"/>
                </a:lnTo>
                <a:lnTo>
                  <a:pt x="95" y="808"/>
                </a:lnTo>
                <a:lnTo>
                  <a:pt x="170" y="583"/>
                </a:lnTo>
                <a:lnTo>
                  <a:pt x="264" y="376"/>
                </a:lnTo>
                <a:lnTo>
                  <a:pt x="414" y="170"/>
                </a:lnTo>
                <a:lnTo>
                  <a:pt x="583" y="1"/>
                </a:lnTo>
                <a:lnTo>
                  <a:pt x="583" y="1"/>
                </a:lnTo>
                <a:lnTo>
                  <a:pt x="470" y="170"/>
                </a:lnTo>
                <a:lnTo>
                  <a:pt x="376" y="339"/>
                </a:lnTo>
                <a:lnTo>
                  <a:pt x="282" y="508"/>
                </a:lnTo>
                <a:lnTo>
                  <a:pt x="207" y="695"/>
                </a:lnTo>
                <a:lnTo>
                  <a:pt x="95" y="1052"/>
                </a:lnTo>
                <a:lnTo>
                  <a:pt x="39" y="1389"/>
                </a:lnTo>
                <a:lnTo>
                  <a:pt x="39" y="1389"/>
                </a:lnTo>
                <a:lnTo>
                  <a:pt x="20" y="1577"/>
                </a:lnTo>
                <a:lnTo>
                  <a:pt x="1" y="1765"/>
                </a:ln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5"/>
          <p:cNvGrpSpPr/>
          <p:nvPr/>
        </p:nvGrpSpPr>
        <p:grpSpPr>
          <a:xfrm>
            <a:off x="-37773" y="-113652"/>
            <a:ext cx="2294944" cy="1568917"/>
            <a:chOff x="-37773" y="-113652"/>
            <a:chExt cx="2294944" cy="1568917"/>
          </a:xfrm>
        </p:grpSpPr>
        <p:sp>
          <p:nvSpPr>
            <p:cNvPr id="173" name="Google Shape;173;p5"/>
            <p:cNvSpPr/>
            <p:nvPr/>
          </p:nvSpPr>
          <p:spPr>
            <a:xfrm rot="10800000">
              <a:off x="-37773" y="-113652"/>
              <a:ext cx="2181375" cy="1568917"/>
            </a:xfrm>
            <a:custGeom>
              <a:avLst/>
              <a:gdLst/>
              <a:ahLst/>
              <a:cxnLst/>
              <a:rect l="l" t="t" r="r" b="b"/>
              <a:pathLst>
                <a:path w="51110" h="36760" extrusionOk="0">
                  <a:moveTo>
                    <a:pt x="48411" y="0"/>
                  </a:moveTo>
                  <a:lnTo>
                    <a:pt x="48050" y="19"/>
                  </a:lnTo>
                  <a:lnTo>
                    <a:pt x="47670" y="38"/>
                  </a:lnTo>
                  <a:lnTo>
                    <a:pt x="47309" y="76"/>
                  </a:lnTo>
                  <a:lnTo>
                    <a:pt x="46948" y="133"/>
                  </a:lnTo>
                  <a:lnTo>
                    <a:pt x="46586" y="190"/>
                  </a:lnTo>
                  <a:lnTo>
                    <a:pt x="45883" y="342"/>
                  </a:lnTo>
                  <a:lnTo>
                    <a:pt x="45199" y="533"/>
                  </a:lnTo>
                  <a:lnTo>
                    <a:pt x="44553" y="761"/>
                  </a:lnTo>
                  <a:lnTo>
                    <a:pt x="43906" y="1027"/>
                  </a:lnTo>
                  <a:lnTo>
                    <a:pt x="43279" y="1312"/>
                  </a:lnTo>
                  <a:lnTo>
                    <a:pt x="42671" y="1616"/>
                  </a:lnTo>
                  <a:lnTo>
                    <a:pt x="42082" y="1939"/>
                  </a:lnTo>
                  <a:lnTo>
                    <a:pt x="41531" y="2281"/>
                  </a:lnTo>
                  <a:lnTo>
                    <a:pt x="40979" y="2642"/>
                  </a:lnTo>
                  <a:lnTo>
                    <a:pt x="40466" y="3022"/>
                  </a:lnTo>
                  <a:lnTo>
                    <a:pt x="39972" y="3384"/>
                  </a:lnTo>
                  <a:lnTo>
                    <a:pt x="39516" y="3764"/>
                  </a:lnTo>
                  <a:lnTo>
                    <a:pt x="39079" y="4144"/>
                  </a:lnTo>
                  <a:lnTo>
                    <a:pt x="38680" y="4505"/>
                  </a:lnTo>
                  <a:lnTo>
                    <a:pt x="38280" y="4866"/>
                  </a:lnTo>
                  <a:lnTo>
                    <a:pt x="37938" y="5208"/>
                  </a:lnTo>
                  <a:lnTo>
                    <a:pt x="37311" y="5854"/>
                  </a:lnTo>
                  <a:lnTo>
                    <a:pt x="36836" y="6406"/>
                  </a:lnTo>
                  <a:lnTo>
                    <a:pt x="36475" y="6843"/>
                  </a:lnTo>
                  <a:lnTo>
                    <a:pt x="36171" y="7223"/>
                  </a:lnTo>
                  <a:lnTo>
                    <a:pt x="35715" y="7128"/>
                  </a:lnTo>
                  <a:lnTo>
                    <a:pt x="35277" y="7052"/>
                  </a:lnTo>
                  <a:lnTo>
                    <a:pt x="34840" y="6995"/>
                  </a:lnTo>
                  <a:lnTo>
                    <a:pt x="34403" y="6957"/>
                  </a:lnTo>
                  <a:lnTo>
                    <a:pt x="34004" y="6938"/>
                  </a:lnTo>
                  <a:lnTo>
                    <a:pt x="33605" y="6919"/>
                  </a:lnTo>
                  <a:lnTo>
                    <a:pt x="32845" y="6919"/>
                  </a:lnTo>
                  <a:lnTo>
                    <a:pt x="32483" y="6938"/>
                  </a:lnTo>
                  <a:lnTo>
                    <a:pt x="32141" y="6976"/>
                  </a:lnTo>
                  <a:lnTo>
                    <a:pt x="31799" y="7014"/>
                  </a:lnTo>
                  <a:lnTo>
                    <a:pt x="31476" y="7071"/>
                  </a:lnTo>
                  <a:lnTo>
                    <a:pt x="31153" y="7128"/>
                  </a:lnTo>
                  <a:lnTo>
                    <a:pt x="30849" y="7204"/>
                  </a:lnTo>
                  <a:lnTo>
                    <a:pt x="30564" y="7280"/>
                  </a:lnTo>
                  <a:lnTo>
                    <a:pt x="30279" y="7375"/>
                  </a:lnTo>
                  <a:lnTo>
                    <a:pt x="29727" y="7565"/>
                  </a:lnTo>
                  <a:lnTo>
                    <a:pt x="29233" y="7812"/>
                  </a:lnTo>
                  <a:lnTo>
                    <a:pt x="28777" y="8059"/>
                  </a:lnTo>
                  <a:lnTo>
                    <a:pt x="28340" y="8344"/>
                  </a:lnTo>
                  <a:lnTo>
                    <a:pt x="27960" y="8648"/>
                  </a:lnTo>
                  <a:lnTo>
                    <a:pt x="27599" y="8972"/>
                  </a:lnTo>
                  <a:lnTo>
                    <a:pt x="27276" y="9314"/>
                  </a:lnTo>
                  <a:lnTo>
                    <a:pt x="26990" y="9637"/>
                  </a:lnTo>
                  <a:lnTo>
                    <a:pt x="26724" y="9998"/>
                  </a:lnTo>
                  <a:lnTo>
                    <a:pt x="26496" y="10340"/>
                  </a:lnTo>
                  <a:lnTo>
                    <a:pt x="26268" y="10682"/>
                  </a:lnTo>
                  <a:lnTo>
                    <a:pt x="26097" y="11024"/>
                  </a:lnTo>
                  <a:lnTo>
                    <a:pt x="25926" y="11366"/>
                  </a:lnTo>
                  <a:lnTo>
                    <a:pt x="25793" y="11690"/>
                  </a:lnTo>
                  <a:lnTo>
                    <a:pt x="25679" y="12013"/>
                  </a:lnTo>
                  <a:lnTo>
                    <a:pt x="25565" y="12298"/>
                  </a:lnTo>
                  <a:lnTo>
                    <a:pt x="25413" y="12811"/>
                  </a:lnTo>
                  <a:lnTo>
                    <a:pt x="25318" y="13210"/>
                  </a:lnTo>
                  <a:lnTo>
                    <a:pt x="25261" y="13571"/>
                  </a:lnTo>
                  <a:lnTo>
                    <a:pt x="24995" y="13495"/>
                  </a:lnTo>
                  <a:lnTo>
                    <a:pt x="24691" y="13419"/>
                  </a:lnTo>
                  <a:lnTo>
                    <a:pt x="24253" y="13343"/>
                  </a:lnTo>
                  <a:lnTo>
                    <a:pt x="23740" y="13248"/>
                  </a:lnTo>
                  <a:lnTo>
                    <a:pt x="23132" y="13172"/>
                  </a:lnTo>
                  <a:lnTo>
                    <a:pt x="22448" y="13115"/>
                  </a:lnTo>
                  <a:lnTo>
                    <a:pt x="21707" y="13077"/>
                  </a:lnTo>
                  <a:lnTo>
                    <a:pt x="20908" y="13077"/>
                  </a:lnTo>
                  <a:lnTo>
                    <a:pt x="20509" y="13096"/>
                  </a:lnTo>
                  <a:lnTo>
                    <a:pt x="20072" y="13134"/>
                  </a:lnTo>
                  <a:lnTo>
                    <a:pt x="19654" y="13172"/>
                  </a:lnTo>
                  <a:lnTo>
                    <a:pt x="19217" y="13229"/>
                  </a:lnTo>
                  <a:lnTo>
                    <a:pt x="18780" y="13324"/>
                  </a:lnTo>
                  <a:lnTo>
                    <a:pt x="18342" y="13419"/>
                  </a:lnTo>
                  <a:lnTo>
                    <a:pt x="17886" y="13533"/>
                  </a:lnTo>
                  <a:lnTo>
                    <a:pt x="17449" y="13666"/>
                  </a:lnTo>
                  <a:lnTo>
                    <a:pt x="17012" y="13818"/>
                  </a:lnTo>
                  <a:lnTo>
                    <a:pt x="16575" y="14008"/>
                  </a:lnTo>
                  <a:lnTo>
                    <a:pt x="16138" y="14217"/>
                  </a:lnTo>
                  <a:lnTo>
                    <a:pt x="15700" y="14446"/>
                  </a:lnTo>
                  <a:lnTo>
                    <a:pt x="15282" y="14712"/>
                  </a:lnTo>
                  <a:lnTo>
                    <a:pt x="14864" y="14997"/>
                  </a:lnTo>
                  <a:lnTo>
                    <a:pt x="14465" y="15301"/>
                  </a:lnTo>
                  <a:lnTo>
                    <a:pt x="14104" y="15624"/>
                  </a:lnTo>
                  <a:lnTo>
                    <a:pt x="13762" y="15928"/>
                  </a:lnTo>
                  <a:lnTo>
                    <a:pt x="13458" y="16251"/>
                  </a:lnTo>
                  <a:lnTo>
                    <a:pt x="13173" y="16555"/>
                  </a:lnTo>
                  <a:lnTo>
                    <a:pt x="12906" y="16878"/>
                  </a:lnTo>
                  <a:lnTo>
                    <a:pt x="12678" y="17202"/>
                  </a:lnTo>
                  <a:lnTo>
                    <a:pt x="12450" y="17506"/>
                  </a:lnTo>
                  <a:lnTo>
                    <a:pt x="12260" y="17829"/>
                  </a:lnTo>
                  <a:lnTo>
                    <a:pt x="12089" y="18133"/>
                  </a:lnTo>
                  <a:lnTo>
                    <a:pt x="11937" y="18437"/>
                  </a:lnTo>
                  <a:lnTo>
                    <a:pt x="11804" y="18741"/>
                  </a:lnTo>
                  <a:lnTo>
                    <a:pt x="11690" y="19026"/>
                  </a:lnTo>
                  <a:lnTo>
                    <a:pt x="11595" y="19330"/>
                  </a:lnTo>
                  <a:lnTo>
                    <a:pt x="11500" y="19596"/>
                  </a:lnTo>
                  <a:lnTo>
                    <a:pt x="11424" y="19881"/>
                  </a:lnTo>
                  <a:lnTo>
                    <a:pt x="11329" y="20395"/>
                  </a:lnTo>
                  <a:lnTo>
                    <a:pt x="11253" y="20851"/>
                  </a:lnTo>
                  <a:lnTo>
                    <a:pt x="11234" y="21269"/>
                  </a:lnTo>
                  <a:lnTo>
                    <a:pt x="11215" y="21630"/>
                  </a:lnTo>
                  <a:lnTo>
                    <a:pt x="11234" y="21915"/>
                  </a:lnTo>
                  <a:lnTo>
                    <a:pt x="11253" y="22143"/>
                  </a:lnTo>
                  <a:lnTo>
                    <a:pt x="11272" y="22314"/>
                  </a:lnTo>
                  <a:lnTo>
                    <a:pt x="11272" y="22314"/>
                  </a:lnTo>
                  <a:lnTo>
                    <a:pt x="10664" y="22257"/>
                  </a:lnTo>
                  <a:lnTo>
                    <a:pt x="10093" y="22238"/>
                  </a:lnTo>
                  <a:lnTo>
                    <a:pt x="9523" y="22238"/>
                  </a:lnTo>
                  <a:lnTo>
                    <a:pt x="8991" y="22276"/>
                  </a:lnTo>
                  <a:lnTo>
                    <a:pt x="8497" y="22333"/>
                  </a:lnTo>
                  <a:lnTo>
                    <a:pt x="8003" y="22428"/>
                  </a:lnTo>
                  <a:lnTo>
                    <a:pt x="7547" y="22542"/>
                  </a:lnTo>
                  <a:lnTo>
                    <a:pt x="7109" y="22675"/>
                  </a:lnTo>
                  <a:lnTo>
                    <a:pt x="6691" y="22828"/>
                  </a:lnTo>
                  <a:lnTo>
                    <a:pt x="6292" y="22999"/>
                  </a:lnTo>
                  <a:lnTo>
                    <a:pt x="5931" y="23170"/>
                  </a:lnTo>
                  <a:lnTo>
                    <a:pt x="5589" y="23379"/>
                  </a:lnTo>
                  <a:lnTo>
                    <a:pt x="5247" y="23569"/>
                  </a:lnTo>
                  <a:lnTo>
                    <a:pt x="4943" y="23797"/>
                  </a:lnTo>
                  <a:lnTo>
                    <a:pt x="4657" y="24025"/>
                  </a:lnTo>
                  <a:lnTo>
                    <a:pt x="4391" y="24253"/>
                  </a:lnTo>
                  <a:lnTo>
                    <a:pt x="4144" y="24481"/>
                  </a:lnTo>
                  <a:lnTo>
                    <a:pt x="3916" y="24709"/>
                  </a:lnTo>
                  <a:lnTo>
                    <a:pt x="3707" y="24937"/>
                  </a:lnTo>
                  <a:lnTo>
                    <a:pt x="3517" y="25165"/>
                  </a:lnTo>
                  <a:lnTo>
                    <a:pt x="3194" y="25584"/>
                  </a:lnTo>
                  <a:lnTo>
                    <a:pt x="2928" y="25983"/>
                  </a:lnTo>
                  <a:lnTo>
                    <a:pt x="2719" y="26306"/>
                  </a:lnTo>
                  <a:lnTo>
                    <a:pt x="2586" y="26572"/>
                  </a:lnTo>
                  <a:lnTo>
                    <a:pt x="2491" y="26781"/>
                  </a:lnTo>
                  <a:lnTo>
                    <a:pt x="1" y="36760"/>
                  </a:lnTo>
                  <a:lnTo>
                    <a:pt x="51110" y="36760"/>
                  </a:lnTo>
                  <a:lnTo>
                    <a:pt x="51110" y="285"/>
                  </a:lnTo>
                  <a:lnTo>
                    <a:pt x="50711" y="190"/>
                  </a:lnTo>
                  <a:lnTo>
                    <a:pt x="50331" y="133"/>
                  </a:lnTo>
                  <a:lnTo>
                    <a:pt x="49932" y="76"/>
                  </a:lnTo>
                  <a:lnTo>
                    <a:pt x="49551" y="38"/>
                  </a:lnTo>
                  <a:lnTo>
                    <a:pt x="49171" y="19"/>
                  </a:lnTo>
                  <a:lnTo>
                    <a:pt x="48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rot="10800000">
              <a:off x="-37748" y="-19049"/>
              <a:ext cx="2294918" cy="1219452"/>
            </a:xfrm>
            <a:custGeom>
              <a:avLst/>
              <a:gdLst/>
              <a:ahLst/>
              <a:cxnLst/>
              <a:rect l="l" t="t" r="r" b="b"/>
              <a:pathLst>
                <a:path w="43640" h="23189" extrusionOk="0">
                  <a:moveTo>
                    <a:pt x="41682" y="0"/>
                  </a:moveTo>
                  <a:lnTo>
                    <a:pt x="41454" y="19"/>
                  </a:lnTo>
                  <a:lnTo>
                    <a:pt x="41207" y="38"/>
                  </a:lnTo>
                  <a:lnTo>
                    <a:pt x="40979" y="76"/>
                  </a:lnTo>
                  <a:lnTo>
                    <a:pt x="40770" y="133"/>
                  </a:lnTo>
                  <a:lnTo>
                    <a:pt x="40542" y="190"/>
                  </a:lnTo>
                  <a:lnTo>
                    <a:pt x="40352" y="266"/>
                  </a:lnTo>
                  <a:lnTo>
                    <a:pt x="40143" y="342"/>
                  </a:lnTo>
                  <a:lnTo>
                    <a:pt x="39782" y="532"/>
                  </a:lnTo>
                  <a:lnTo>
                    <a:pt x="39440" y="761"/>
                  </a:lnTo>
                  <a:lnTo>
                    <a:pt x="39116" y="1008"/>
                  </a:lnTo>
                  <a:lnTo>
                    <a:pt x="38831" y="1293"/>
                  </a:lnTo>
                  <a:lnTo>
                    <a:pt x="38565" y="1597"/>
                  </a:lnTo>
                  <a:lnTo>
                    <a:pt x="38337" y="1920"/>
                  </a:lnTo>
                  <a:lnTo>
                    <a:pt x="38109" y="2262"/>
                  </a:lnTo>
                  <a:lnTo>
                    <a:pt x="37919" y="2604"/>
                  </a:lnTo>
                  <a:lnTo>
                    <a:pt x="37748" y="2965"/>
                  </a:lnTo>
                  <a:lnTo>
                    <a:pt x="37596" y="3345"/>
                  </a:lnTo>
                  <a:lnTo>
                    <a:pt x="37463" y="3707"/>
                  </a:lnTo>
                  <a:lnTo>
                    <a:pt x="37349" y="4068"/>
                  </a:lnTo>
                  <a:lnTo>
                    <a:pt x="37235" y="4429"/>
                  </a:lnTo>
                  <a:lnTo>
                    <a:pt x="37083" y="5132"/>
                  </a:lnTo>
                  <a:lnTo>
                    <a:pt x="36969" y="5759"/>
                  </a:lnTo>
                  <a:lnTo>
                    <a:pt x="36893" y="6292"/>
                  </a:lnTo>
                  <a:lnTo>
                    <a:pt x="36855" y="6710"/>
                  </a:lnTo>
                  <a:lnTo>
                    <a:pt x="36836" y="7090"/>
                  </a:lnTo>
                  <a:lnTo>
                    <a:pt x="36379" y="6786"/>
                  </a:lnTo>
                  <a:lnTo>
                    <a:pt x="35942" y="6539"/>
                  </a:lnTo>
                  <a:lnTo>
                    <a:pt x="35524" y="6311"/>
                  </a:lnTo>
                  <a:lnTo>
                    <a:pt x="35125" y="6139"/>
                  </a:lnTo>
                  <a:lnTo>
                    <a:pt x="34745" y="5968"/>
                  </a:lnTo>
                  <a:lnTo>
                    <a:pt x="34384" y="5854"/>
                  </a:lnTo>
                  <a:lnTo>
                    <a:pt x="34042" y="5759"/>
                  </a:lnTo>
                  <a:lnTo>
                    <a:pt x="33718" y="5683"/>
                  </a:lnTo>
                  <a:lnTo>
                    <a:pt x="33414" y="5645"/>
                  </a:lnTo>
                  <a:lnTo>
                    <a:pt x="33129" y="5607"/>
                  </a:lnTo>
                  <a:lnTo>
                    <a:pt x="32863" y="5607"/>
                  </a:lnTo>
                  <a:lnTo>
                    <a:pt x="32597" y="5626"/>
                  </a:lnTo>
                  <a:lnTo>
                    <a:pt x="32369" y="5664"/>
                  </a:lnTo>
                  <a:lnTo>
                    <a:pt x="32141" y="5702"/>
                  </a:lnTo>
                  <a:lnTo>
                    <a:pt x="31932" y="5759"/>
                  </a:lnTo>
                  <a:lnTo>
                    <a:pt x="31742" y="5835"/>
                  </a:lnTo>
                  <a:lnTo>
                    <a:pt x="31552" y="5930"/>
                  </a:lnTo>
                  <a:lnTo>
                    <a:pt x="31381" y="6006"/>
                  </a:lnTo>
                  <a:lnTo>
                    <a:pt x="31248" y="6101"/>
                  </a:lnTo>
                  <a:lnTo>
                    <a:pt x="31096" y="6215"/>
                  </a:lnTo>
                  <a:lnTo>
                    <a:pt x="30867" y="6425"/>
                  </a:lnTo>
                  <a:lnTo>
                    <a:pt x="30677" y="6615"/>
                  </a:lnTo>
                  <a:lnTo>
                    <a:pt x="30544" y="6805"/>
                  </a:lnTo>
                  <a:lnTo>
                    <a:pt x="30430" y="6957"/>
                  </a:lnTo>
                  <a:lnTo>
                    <a:pt x="30373" y="7090"/>
                  </a:lnTo>
                  <a:lnTo>
                    <a:pt x="30012" y="6843"/>
                  </a:lnTo>
                  <a:lnTo>
                    <a:pt x="29651" y="6634"/>
                  </a:lnTo>
                  <a:lnTo>
                    <a:pt x="29290" y="6444"/>
                  </a:lnTo>
                  <a:lnTo>
                    <a:pt x="28948" y="6292"/>
                  </a:lnTo>
                  <a:lnTo>
                    <a:pt x="28606" y="6139"/>
                  </a:lnTo>
                  <a:lnTo>
                    <a:pt x="28283" y="6025"/>
                  </a:lnTo>
                  <a:lnTo>
                    <a:pt x="27959" y="5930"/>
                  </a:lnTo>
                  <a:lnTo>
                    <a:pt x="27636" y="5854"/>
                  </a:lnTo>
                  <a:lnTo>
                    <a:pt x="27313" y="5797"/>
                  </a:lnTo>
                  <a:lnTo>
                    <a:pt x="27009" y="5778"/>
                  </a:lnTo>
                  <a:lnTo>
                    <a:pt x="26705" y="5759"/>
                  </a:lnTo>
                  <a:lnTo>
                    <a:pt x="26420" y="5759"/>
                  </a:lnTo>
                  <a:lnTo>
                    <a:pt x="26116" y="5778"/>
                  </a:lnTo>
                  <a:lnTo>
                    <a:pt x="25831" y="5816"/>
                  </a:lnTo>
                  <a:lnTo>
                    <a:pt x="25565" y="5873"/>
                  </a:lnTo>
                  <a:lnTo>
                    <a:pt x="25279" y="5930"/>
                  </a:lnTo>
                  <a:lnTo>
                    <a:pt x="25013" y="6025"/>
                  </a:lnTo>
                  <a:lnTo>
                    <a:pt x="24766" y="6120"/>
                  </a:lnTo>
                  <a:lnTo>
                    <a:pt x="24500" y="6215"/>
                  </a:lnTo>
                  <a:lnTo>
                    <a:pt x="24253" y="6349"/>
                  </a:lnTo>
                  <a:lnTo>
                    <a:pt x="24006" y="6482"/>
                  </a:lnTo>
                  <a:lnTo>
                    <a:pt x="23778" y="6634"/>
                  </a:lnTo>
                  <a:lnTo>
                    <a:pt x="23531" y="6786"/>
                  </a:lnTo>
                  <a:lnTo>
                    <a:pt x="23322" y="6957"/>
                  </a:lnTo>
                  <a:lnTo>
                    <a:pt x="22885" y="7318"/>
                  </a:lnTo>
                  <a:lnTo>
                    <a:pt x="22466" y="7717"/>
                  </a:lnTo>
                  <a:lnTo>
                    <a:pt x="22086" y="8135"/>
                  </a:lnTo>
                  <a:lnTo>
                    <a:pt x="21706" y="8572"/>
                  </a:lnTo>
                  <a:lnTo>
                    <a:pt x="21364" y="9029"/>
                  </a:lnTo>
                  <a:lnTo>
                    <a:pt x="21060" y="9504"/>
                  </a:lnTo>
                  <a:lnTo>
                    <a:pt x="20756" y="9979"/>
                  </a:lnTo>
                  <a:lnTo>
                    <a:pt x="20471" y="10454"/>
                  </a:lnTo>
                  <a:lnTo>
                    <a:pt x="20224" y="10910"/>
                  </a:lnTo>
                  <a:lnTo>
                    <a:pt x="19996" y="11366"/>
                  </a:lnTo>
                  <a:lnTo>
                    <a:pt x="19787" y="11803"/>
                  </a:lnTo>
                  <a:lnTo>
                    <a:pt x="19596" y="12222"/>
                  </a:lnTo>
                  <a:lnTo>
                    <a:pt x="19311" y="12963"/>
                  </a:lnTo>
                  <a:lnTo>
                    <a:pt x="19083" y="13533"/>
                  </a:lnTo>
                  <a:lnTo>
                    <a:pt x="18912" y="14046"/>
                  </a:lnTo>
                  <a:lnTo>
                    <a:pt x="18551" y="13761"/>
                  </a:lnTo>
                  <a:lnTo>
                    <a:pt x="18190" y="13514"/>
                  </a:lnTo>
                  <a:lnTo>
                    <a:pt x="17848" y="13267"/>
                  </a:lnTo>
                  <a:lnTo>
                    <a:pt x="17487" y="13039"/>
                  </a:lnTo>
                  <a:lnTo>
                    <a:pt x="17145" y="12830"/>
                  </a:lnTo>
                  <a:lnTo>
                    <a:pt x="16821" y="12640"/>
                  </a:lnTo>
                  <a:lnTo>
                    <a:pt x="16479" y="12488"/>
                  </a:lnTo>
                  <a:lnTo>
                    <a:pt x="16156" y="12336"/>
                  </a:lnTo>
                  <a:lnTo>
                    <a:pt x="15833" y="12203"/>
                  </a:lnTo>
                  <a:lnTo>
                    <a:pt x="15529" y="12089"/>
                  </a:lnTo>
                  <a:lnTo>
                    <a:pt x="15225" y="11975"/>
                  </a:lnTo>
                  <a:lnTo>
                    <a:pt x="14921" y="11899"/>
                  </a:lnTo>
                  <a:lnTo>
                    <a:pt x="14617" y="11823"/>
                  </a:lnTo>
                  <a:lnTo>
                    <a:pt x="14332" y="11765"/>
                  </a:lnTo>
                  <a:lnTo>
                    <a:pt x="14027" y="11727"/>
                  </a:lnTo>
                  <a:lnTo>
                    <a:pt x="13761" y="11708"/>
                  </a:lnTo>
                  <a:lnTo>
                    <a:pt x="13476" y="11689"/>
                  </a:lnTo>
                  <a:lnTo>
                    <a:pt x="13210" y="11689"/>
                  </a:lnTo>
                  <a:lnTo>
                    <a:pt x="12944" y="11708"/>
                  </a:lnTo>
                  <a:lnTo>
                    <a:pt x="12678" y="11727"/>
                  </a:lnTo>
                  <a:lnTo>
                    <a:pt x="12184" y="11803"/>
                  </a:lnTo>
                  <a:lnTo>
                    <a:pt x="11709" y="11918"/>
                  </a:lnTo>
                  <a:lnTo>
                    <a:pt x="11252" y="12070"/>
                  </a:lnTo>
                  <a:lnTo>
                    <a:pt x="10815" y="12241"/>
                  </a:lnTo>
                  <a:lnTo>
                    <a:pt x="10397" y="12450"/>
                  </a:lnTo>
                  <a:lnTo>
                    <a:pt x="10017" y="12678"/>
                  </a:lnTo>
                  <a:lnTo>
                    <a:pt x="9656" y="12944"/>
                  </a:lnTo>
                  <a:lnTo>
                    <a:pt x="9314" y="13191"/>
                  </a:lnTo>
                  <a:lnTo>
                    <a:pt x="8991" y="13476"/>
                  </a:lnTo>
                  <a:lnTo>
                    <a:pt x="8687" y="13761"/>
                  </a:lnTo>
                  <a:lnTo>
                    <a:pt x="8420" y="14027"/>
                  </a:lnTo>
                  <a:lnTo>
                    <a:pt x="8173" y="14312"/>
                  </a:lnTo>
                  <a:lnTo>
                    <a:pt x="7945" y="14578"/>
                  </a:lnTo>
                  <a:lnTo>
                    <a:pt x="7736" y="14845"/>
                  </a:lnTo>
                  <a:lnTo>
                    <a:pt x="7394" y="15320"/>
                  </a:lnTo>
                  <a:lnTo>
                    <a:pt x="7166" y="15700"/>
                  </a:lnTo>
                  <a:lnTo>
                    <a:pt x="6957" y="16042"/>
                  </a:lnTo>
                  <a:lnTo>
                    <a:pt x="6425" y="16042"/>
                  </a:lnTo>
                  <a:lnTo>
                    <a:pt x="5893" y="16080"/>
                  </a:lnTo>
                  <a:lnTo>
                    <a:pt x="5417" y="16156"/>
                  </a:lnTo>
                  <a:lnTo>
                    <a:pt x="4942" y="16251"/>
                  </a:lnTo>
                  <a:lnTo>
                    <a:pt x="4505" y="16403"/>
                  </a:lnTo>
                  <a:lnTo>
                    <a:pt x="4106" y="16574"/>
                  </a:lnTo>
                  <a:lnTo>
                    <a:pt x="3707" y="16783"/>
                  </a:lnTo>
                  <a:lnTo>
                    <a:pt x="3346" y="17030"/>
                  </a:lnTo>
                  <a:lnTo>
                    <a:pt x="3023" y="17277"/>
                  </a:lnTo>
                  <a:lnTo>
                    <a:pt x="2699" y="17563"/>
                  </a:lnTo>
                  <a:lnTo>
                    <a:pt x="2414" y="17848"/>
                  </a:lnTo>
                  <a:lnTo>
                    <a:pt x="2129" y="18152"/>
                  </a:lnTo>
                  <a:lnTo>
                    <a:pt x="1882" y="18475"/>
                  </a:lnTo>
                  <a:lnTo>
                    <a:pt x="1654" y="18817"/>
                  </a:lnTo>
                  <a:lnTo>
                    <a:pt x="1426" y="19159"/>
                  </a:lnTo>
                  <a:lnTo>
                    <a:pt x="1236" y="19482"/>
                  </a:lnTo>
                  <a:lnTo>
                    <a:pt x="1065" y="19824"/>
                  </a:lnTo>
                  <a:lnTo>
                    <a:pt x="894" y="20166"/>
                  </a:lnTo>
                  <a:lnTo>
                    <a:pt x="761" y="20509"/>
                  </a:lnTo>
                  <a:lnTo>
                    <a:pt x="628" y="20832"/>
                  </a:lnTo>
                  <a:lnTo>
                    <a:pt x="400" y="21459"/>
                  </a:lnTo>
                  <a:lnTo>
                    <a:pt x="248" y="22029"/>
                  </a:lnTo>
                  <a:lnTo>
                    <a:pt x="134" y="22504"/>
                  </a:lnTo>
                  <a:lnTo>
                    <a:pt x="39" y="22865"/>
                  </a:lnTo>
                  <a:lnTo>
                    <a:pt x="0" y="23189"/>
                  </a:lnTo>
                  <a:lnTo>
                    <a:pt x="43640" y="23189"/>
                  </a:lnTo>
                  <a:lnTo>
                    <a:pt x="43640" y="247"/>
                  </a:lnTo>
                  <a:lnTo>
                    <a:pt x="43336" y="171"/>
                  </a:lnTo>
                  <a:lnTo>
                    <a:pt x="43032" y="114"/>
                  </a:lnTo>
                  <a:lnTo>
                    <a:pt x="42747" y="57"/>
                  </a:lnTo>
                  <a:lnTo>
                    <a:pt x="42481" y="19"/>
                  </a:lnTo>
                  <a:lnTo>
                    <a:pt x="42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>
            <a:off x="6849052" y="-94602"/>
            <a:ext cx="2294944" cy="1568917"/>
            <a:chOff x="6849052" y="-94602"/>
            <a:chExt cx="2294944" cy="1568917"/>
          </a:xfrm>
        </p:grpSpPr>
        <p:sp>
          <p:nvSpPr>
            <p:cNvPr id="176" name="Google Shape;176;p5"/>
            <p:cNvSpPr/>
            <p:nvPr/>
          </p:nvSpPr>
          <p:spPr>
            <a:xfrm rot="10800000" flipH="1">
              <a:off x="6962621" y="-94602"/>
              <a:ext cx="2181375" cy="1568917"/>
            </a:xfrm>
            <a:custGeom>
              <a:avLst/>
              <a:gdLst/>
              <a:ahLst/>
              <a:cxnLst/>
              <a:rect l="l" t="t" r="r" b="b"/>
              <a:pathLst>
                <a:path w="51110" h="36760" extrusionOk="0">
                  <a:moveTo>
                    <a:pt x="48411" y="0"/>
                  </a:moveTo>
                  <a:lnTo>
                    <a:pt x="48050" y="19"/>
                  </a:lnTo>
                  <a:lnTo>
                    <a:pt x="47670" y="38"/>
                  </a:lnTo>
                  <a:lnTo>
                    <a:pt x="47309" y="76"/>
                  </a:lnTo>
                  <a:lnTo>
                    <a:pt x="46948" y="133"/>
                  </a:lnTo>
                  <a:lnTo>
                    <a:pt x="46586" y="190"/>
                  </a:lnTo>
                  <a:lnTo>
                    <a:pt x="45883" y="342"/>
                  </a:lnTo>
                  <a:lnTo>
                    <a:pt x="45199" y="533"/>
                  </a:lnTo>
                  <a:lnTo>
                    <a:pt x="44553" y="761"/>
                  </a:lnTo>
                  <a:lnTo>
                    <a:pt x="43906" y="1027"/>
                  </a:lnTo>
                  <a:lnTo>
                    <a:pt x="43279" y="1312"/>
                  </a:lnTo>
                  <a:lnTo>
                    <a:pt x="42671" y="1616"/>
                  </a:lnTo>
                  <a:lnTo>
                    <a:pt x="42082" y="1939"/>
                  </a:lnTo>
                  <a:lnTo>
                    <a:pt x="41531" y="2281"/>
                  </a:lnTo>
                  <a:lnTo>
                    <a:pt x="40979" y="2642"/>
                  </a:lnTo>
                  <a:lnTo>
                    <a:pt x="40466" y="3022"/>
                  </a:lnTo>
                  <a:lnTo>
                    <a:pt x="39972" y="3384"/>
                  </a:lnTo>
                  <a:lnTo>
                    <a:pt x="39516" y="3764"/>
                  </a:lnTo>
                  <a:lnTo>
                    <a:pt x="39079" y="4144"/>
                  </a:lnTo>
                  <a:lnTo>
                    <a:pt x="38680" y="4505"/>
                  </a:lnTo>
                  <a:lnTo>
                    <a:pt x="38280" y="4866"/>
                  </a:lnTo>
                  <a:lnTo>
                    <a:pt x="37938" y="5208"/>
                  </a:lnTo>
                  <a:lnTo>
                    <a:pt x="37311" y="5854"/>
                  </a:lnTo>
                  <a:lnTo>
                    <a:pt x="36836" y="6406"/>
                  </a:lnTo>
                  <a:lnTo>
                    <a:pt x="36475" y="6843"/>
                  </a:lnTo>
                  <a:lnTo>
                    <a:pt x="36171" y="7223"/>
                  </a:lnTo>
                  <a:lnTo>
                    <a:pt x="35715" y="7128"/>
                  </a:lnTo>
                  <a:lnTo>
                    <a:pt x="35277" y="7052"/>
                  </a:lnTo>
                  <a:lnTo>
                    <a:pt x="34840" y="6995"/>
                  </a:lnTo>
                  <a:lnTo>
                    <a:pt x="34403" y="6957"/>
                  </a:lnTo>
                  <a:lnTo>
                    <a:pt x="34004" y="6938"/>
                  </a:lnTo>
                  <a:lnTo>
                    <a:pt x="33605" y="6919"/>
                  </a:lnTo>
                  <a:lnTo>
                    <a:pt x="32845" y="6919"/>
                  </a:lnTo>
                  <a:lnTo>
                    <a:pt x="32483" y="6938"/>
                  </a:lnTo>
                  <a:lnTo>
                    <a:pt x="32141" y="6976"/>
                  </a:lnTo>
                  <a:lnTo>
                    <a:pt x="31799" y="7014"/>
                  </a:lnTo>
                  <a:lnTo>
                    <a:pt x="31476" y="7071"/>
                  </a:lnTo>
                  <a:lnTo>
                    <a:pt x="31153" y="7128"/>
                  </a:lnTo>
                  <a:lnTo>
                    <a:pt x="30849" y="7204"/>
                  </a:lnTo>
                  <a:lnTo>
                    <a:pt x="30564" y="7280"/>
                  </a:lnTo>
                  <a:lnTo>
                    <a:pt x="30279" y="7375"/>
                  </a:lnTo>
                  <a:lnTo>
                    <a:pt x="29727" y="7565"/>
                  </a:lnTo>
                  <a:lnTo>
                    <a:pt x="29233" y="7812"/>
                  </a:lnTo>
                  <a:lnTo>
                    <a:pt x="28777" y="8059"/>
                  </a:lnTo>
                  <a:lnTo>
                    <a:pt x="28340" y="8344"/>
                  </a:lnTo>
                  <a:lnTo>
                    <a:pt x="27960" y="8648"/>
                  </a:lnTo>
                  <a:lnTo>
                    <a:pt x="27599" y="8972"/>
                  </a:lnTo>
                  <a:lnTo>
                    <a:pt x="27276" y="9314"/>
                  </a:lnTo>
                  <a:lnTo>
                    <a:pt x="26990" y="9637"/>
                  </a:lnTo>
                  <a:lnTo>
                    <a:pt x="26724" y="9998"/>
                  </a:lnTo>
                  <a:lnTo>
                    <a:pt x="26496" y="10340"/>
                  </a:lnTo>
                  <a:lnTo>
                    <a:pt x="26268" y="10682"/>
                  </a:lnTo>
                  <a:lnTo>
                    <a:pt x="26097" y="11024"/>
                  </a:lnTo>
                  <a:lnTo>
                    <a:pt x="25926" y="11366"/>
                  </a:lnTo>
                  <a:lnTo>
                    <a:pt x="25793" y="11690"/>
                  </a:lnTo>
                  <a:lnTo>
                    <a:pt x="25679" y="12013"/>
                  </a:lnTo>
                  <a:lnTo>
                    <a:pt x="25565" y="12298"/>
                  </a:lnTo>
                  <a:lnTo>
                    <a:pt x="25413" y="12811"/>
                  </a:lnTo>
                  <a:lnTo>
                    <a:pt x="25318" y="13210"/>
                  </a:lnTo>
                  <a:lnTo>
                    <a:pt x="25261" y="13571"/>
                  </a:lnTo>
                  <a:lnTo>
                    <a:pt x="24995" y="13495"/>
                  </a:lnTo>
                  <a:lnTo>
                    <a:pt x="24691" y="13419"/>
                  </a:lnTo>
                  <a:lnTo>
                    <a:pt x="24253" y="13343"/>
                  </a:lnTo>
                  <a:lnTo>
                    <a:pt x="23740" y="13248"/>
                  </a:lnTo>
                  <a:lnTo>
                    <a:pt x="23132" y="13172"/>
                  </a:lnTo>
                  <a:lnTo>
                    <a:pt x="22448" y="13115"/>
                  </a:lnTo>
                  <a:lnTo>
                    <a:pt x="21707" y="13077"/>
                  </a:lnTo>
                  <a:lnTo>
                    <a:pt x="20908" y="13077"/>
                  </a:lnTo>
                  <a:lnTo>
                    <a:pt x="20509" y="13096"/>
                  </a:lnTo>
                  <a:lnTo>
                    <a:pt x="20072" y="13134"/>
                  </a:lnTo>
                  <a:lnTo>
                    <a:pt x="19654" y="13172"/>
                  </a:lnTo>
                  <a:lnTo>
                    <a:pt x="19217" y="13229"/>
                  </a:lnTo>
                  <a:lnTo>
                    <a:pt x="18780" y="13324"/>
                  </a:lnTo>
                  <a:lnTo>
                    <a:pt x="18342" y="13419"/>
                  </a:lnTo>
                  <a:lnTo>
                    <a:pt x="17886" y="13533"/>
                  </a:lnTo>
                  <a:lnTo>
                    <a:pt x="17449" y="13666"/>
                  </a:lnTo>
                  <a:lnTo>
                    <a:pt x="17012" y="13818"/>
                  </a:lnTo>
                  <a:lnTo>
                    <a:pt x="16575" y="14008"/>
                  </a:lnTo>
                  <a:lnTo>
                    <a:pt x="16138" y="14217"/>
                  </a:lnTo>
                  <a:lnTo>
                    <a:pt x="15700" y="14446"/>
                  </a:lnTo>
                  <a:lnTo>
                    <a:pt x="15282" y="14712"/>
                  </a:lnTo>
                  <a:lnTo>
                    <a:pt x="14864" y="14997"/>
                  </a:lnTo>
                  <a:lnTo>
                    <a:pt x="14465" y="15301"/>
                  </a:lnTo>
                  <a:lnTo>
                    <a:pt x="14104" y="15624"/>
                  </a:lnTo>
                  <a:lnTo>
                    <a:pt x="13762" y="15928"/>
                  </a:lnTo>
                  <a:lnTo>
                    <a:pt x="13458" y="16251"/>
                  </a:lnTo>
                  <a:lnTo>
                    <a:pt x="13173" y="16555"/>
                  </a:lnTo>
                  <a:lnTo>
                    <a:pt x="12906" y="16878"/>
                  </a:lnTo>
                  <a:lnTo>
                    <a:pt x="12678" y="17202"/>
                  </a:lnTo>
                  <a:lnTo>
                    <a:pt x="12450" y="17506"/>
                  </a:lnTo>
                  <a:lnTo>
                    <a:pt x="12260" y="17829"/>
                  </a:lnTo>
                  <a:lnTo>
                    <a:pt x="12089" y="18133"/>
                  </a:lnTo>
                  <a:lnTo>
                    <a:pt x="11937" y="18437"/>
                  </a:lnTo>
                  <a:lnTo>
                    <a:pt x="11804" y="18741"/>
                  </a:lnTo>
                  <a:lnTo>
                    <a:pt x="11690" y="19026"/>
                  </a:lnTo>
                  <a:lnTo>
                    <a:pt x="11595" y="19330"/>
                  </a:lnTo>
                  <a:lnTo>
                    <a:pt x="11500" y="19596"/>
                  </a:lnTo>
                  <a:lnTo>
                    <a:pt x="11424" y="19881"/>
                  </a:lnTo>
                  <a:lnTo>
                    <a:pt x="11329" y="20395"/>
                  </a:lnTo>
                  <a:lnTo>
                    <a:pt x="11253" y="20851"/>
                  </a:lnTo>
                  <a:lnTo>
                    <a:pt x="11234" y="21269"/>
                  </a:lnTo>
                  <a:lnTo>
                    <a:pt x="11215" y="21630"/>
                  </a:lnTo>
                  <a:lnTo>
                    <a:pt x="11234" y="21915"/>
                  </a:lnTo>
                  <a:lnTo>
                    <a:pt x="11253" y="22143"/>
                  </a:lnTo>
                  <a:lnTo>
                    <a:pt x="11272" y="22314"/>
                  </a:lnTo>
                  <a:lnTo>
                    <a:pt x="11272" y="22314"/>
                  </a:lnTo>
                  <a:lnTo>
                    <a:pt x="10664" y="22257"/>
                  </a:lnTo>
                  <a:lnTo>
                    <a:pt x="10093" y="22238"/>
                  </a:lnTo>
                  <a:lnTo>
                    <a:pt x="9523" y="22238"/>
                  </a:lnTo>
                  <a:lnTo>
                    <a:pt x="8991" y="22276"/>
                  </a:lnTo>
                  <a:lnTo>
                    <a:pt x="8497" y="22333"/>
                  </a:lnTo>
                  <a:lnTo>
                    <a:pt x="8003" y="22428"/>
                  </a:lnTo>
                  <a:lnTo>
                    <a:pt x="7547" y="22542"/>
                  </a:lnTo>
                  <a:lnTo>
                    <a:pt x="7109" y="22675"/>
                  </a:lnTo>
                  <a:lnTo>
                    <a:pt x="6691" y="22828"/>
                  </a:lnTo>
                  <a:lnTo>
                    <a:pt x="6292" y="22999"/>
                  </a:lnTo>
                  <a:lnTo>
                    <a:pt x="5931" y="23170"/>
                  </a:lnTo>
                  <a:lnTo>
                    <a:pt x="5589" y="23379"/>
                  </a:lnTo>
                  <a:lnTo>
                    <a:pt x="5247" y="23569"/>
                  </a:lnTo>
                  <a:lnTo>
                    <a:pt x="4943" y="23797"/>
                  </a:lnTo>
                  <a:lnTo>
                    <a:pt x="4657" y="24025"/>
                  </a:lnTo>
                  <a:lnTo>
                    <a:pt x="4391" y="24253"/>
                  </a:lnTo>
                  <a:lnTo>
                    <a:pt x="4144" y="24481"/>
                  </a:lnTo>
                  <a:lnTo>
                    <a:pt x="3916" y="24709"/>
                  </a:lnTo>
                  <a:lnTo>
                    <a:pt x="3707" y="24937"/>
                  </a:lnTo>
                  <a:lnTo>
                    <a:pt x="3517" y="25165"/>
                  </a:lnTo>
                  <a:lnTo>
                    <a:pt x="3194" y="25584"/>
                  </a:lnTo>
                  <a:lnTo>
                    <a:pt x="2928" y="25983"/>
                  </a:lnTo>
                  <a:lnTo>
                    <a:pt x="2719" y="26306"/>
                  </a:lnTo>
                  <a:lnTo>
                    <a:pt x="2586" y="26572"/>
                  </a:lnTo>
                  <a:lnTo>
                    <a:pt x="2491" y="26781"/>
                  </a:lnTo>
                  <a:lnTo>
                    <a:pt x="1" y="36760"/>
                  </a:lnTo>
                  <a:lnTo>
                    <a:pt x="51110" y="36760"/>
                  </a:lnTo>
                  <a:lnTo>
                    <a:pt x="51110" y="285"/>
                  </a:lnTo>
                  <a:lnTo>
                    <a:pt x="50711" y="190"/>
                  </a:lnTo>
                  <a:lnTo>
                    <a:pt x="50331" y="133"/>
                  </a:lnTo>
                  <a:lnTo>
                    <a:pt x="49932" y="76"/>
                  </a:lnTo>
                  <a:lnTo>
                    <a:pt x="49551" y="38"/>
                  </a:lnTo>
                  <a:lnTo>
                    <a:pt x="49171" y="19"/>
                  </a:lnTo>
                  <a:lnTo>
                    <a:pt x="487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10800000" flipH="1">
              <a:off x="6849052" y="1"/>
              <a:ext cx="2294918" cy="1219452"/>
            </a:xfrm>
            <a:custGeom>
              <a:avLst/>
              <a:gdLst/>
              <a:ahLst/>
              <a:cxnLst/>
              <a:rect l="l" t="t" r="r" b="b"/>
              <a:pathLst>
                <a:path w="43640" h="23189" extrusionOk="0">
                  <a:moveTo>
                    <a:pt x="41682" y="0"/>
                  </a:moveTo>
                  <a:lnTo>
                    <a:pt x="41454" y="19"/>
                  </a:lnTo>
                  <a:lnTo>
                    <a:pt x="41207" y="38"/>
                  </a:lnTo>
                  <a:lnTo>
                    <a:pt x="40979" y="76"/>
                  </a:lnTo>
                  <a:lnTo>
                    <a:pt x="40770" y="133"/>
                  </a:lnTo>
                  <a:lnTo>
                    <a:pt x="40542" y="190"/>
                  </a:lnTo>
                  <a:lnTo>
                    <a:pt x="40352" y="266"/>
                  </a:lnTo>
                  <a:lnTo>
                    <a:pt x="40143" y="342"/>
                  </a:lnTo>
                  <a:lnTo>
                    <a:pt x="39782" y="532"/>
                  </a:lnTo>
                  <a:lnTo>
                    <a:pt x="39440" y="761"/>
                  </a:lnTo>
                  <a:lnTo>
                    <a:pt x="39116" y="1008"/>
                  </a:lnTo>
                  <a:lnTo>
                    <a:pt x="38831" y="1293"/>
                  </a:lnTo>
                  <a:lnTo>
                    <a:pt x="38565" y="1597"/>
                  </a:lnTo>
                  <a:lnTo>
                    <a:pt x="38337" y="1920"/>
                  </a:lnTo>
                  <a:lnTo>
                    <a:pt x="38109" y="2262"/>
                  </a:lnTo>
                  <a:lnTo>
                    <a:pt x="37919" y="2604"/>
                  </a:lnTo>
                  <a:lnTo>
                    <a:pt x="37748" y="2965"/>
                  </a:lnTo>
                  <a:lnTo>
                    <a:pt x="37596" y="3345"/>
                  </a:lnTo>
                  <a:lnTo>
                    <a:pt x="37463" y="3707"/>
                  </a:lnTo>
                  <a:lnTo>
                    <a:pt x="37349" y="4068"/>
                  </a:lnTo>
                  <a:lnTo>
                    <a:pt x="37235" y="4429"/>
                  </a:lnTo>
                  <a:lnTo>
                    <a:pt x="37083" y="5132"/>
                  </a:lnTo>
                  <a:lnTo>
                    <a:pt x="36969" y="5759"/>
                  </a:lnTo>
                  <a:lnTo>
                    <a:pt x="36893" y="6292"/>
                  </a:lnTo>
                  <a:lnTo>
                    <a:pt x="36855" y="6710"/>
                  </a:lnTo>
                  <a:lnTo>
                    <a:pt x="36836" y="7090"/>
                  </a:lnTo>
                  <a:lnTo>
                    <a:pt x="36379" y="6786"/>
                  </a:lnTo>
                  <a:lnTo>
                    <a:pt x="35942" y="6539"/>
                  </a:lnTo>
                  <a:lnTo>
                    <a:pt x="35524" y="6311"/>
                  </a:lnTo>
                  <a:lnTo>
                    <a:pt x="35125" y="6139"/>
                  </a:lnTo>
                  <a:lnTo>
                    <a:pt x="34745" y="5968"/>
                  </a:lnTo>
                  <a:lnTo>
                    <a:pt x="34384" y="5854"/>
                  </a:lnTo>
                  <a:lnTo>
                    <a:pt x="34042" y="5759"/>
                  </a:lnTo>
                  <a:lnTo>
                    <a:pt x="33718" y="5683"/>
                  </a:lnTo>
                  <a:lnTo>
                    <a:pt x="33414" y="5645"/>
                  </a:lnTo>
                  <a:lnTo>
                    <a:pt x="33129" y="5607"/>
                  </a:lnTo>
                  <a:lnTo>
                    <a:pt x="32863" y="5607"/>
                  </a:lnTo>
                  <a:lnTo>
                    <a:pt x="32597" y="5626"/>
                  </a:lnTo>
                  <a:lnTo>
                    <a:pt x="32369" y="5664"/>
                  </a:lnTo>
                  <a:lnTo>
                    <a:pt x="32141" y="5702"/>
                  </a:lnTo>
                  <a:lnTo>
                    <a:pt x="31932" y="5759"/>
                  </a:lnTo>
                  <a:lnTo>
                    <a:pt x="31742" y="5835"/>
                  </a:lnTo>
                  <a:lnTo>
                    <a:pt x="31552" y="5930"/>
                  </a:lnTo>
                  <a:lnTo>
                    <a:pt x="31381" y="6006"/>
                  </a:lnTo>
                  <a:lnTo>
                    <a:pt x="31248" y="6101"/>
                  </a:lnTo>
                  <a:lnTo>
                    <a:pt x="31096" y="6215"/>
                  </a:lnTo>
                  <a:lnTo>
                    <a:pt x="30867" y="6425"/>
                  </a:lnTo>
                  <a:lnTo>
                    <a:pt x="30677" y="6615"/>
                  </a:lnTo>
                  <a:lnTo>
                    <a:pt x="30544" y="6805"/>
                  </a:lnTo>
                  <a:lnTo>
                    <a:pt x="30430" y="6957"/>
                  </a:lnTo>
                  <a:lnTo>
                    <a:pt x="30373" y="7090"/>
                  </a:lnTo>
                  <a:lnTo>
                    <a:pt x="30012" y="6843"/>
                  </a:lnTo>
                  <a:lnTo>
                    <a:pt x="29651" y="6634"/>
                  </a:lnTo>
                  <a:lnTo>
                    <a:pt x="29290" y="6444"/>
                  </a:lnTo>
                  <a:lnTo>
                    <a:pt x="28948" y="6292"/>
                  </a:lnTo>
                  <a:lnTo>
                    <a:pt x="28606" y="6139"/>
                  </a:lnTo>
                  <a:lnTo>
                    <a:pt x="28283" y="6025"/>
                  </a:lnTo>
                  <a:lnTo>
                    <a:pt x="27959" y="5930"/>
                  </a:lnTo>
                  <a:lnTo>
                    <a:pt x="27636" y="5854"/>
                  </a:lnTo>
                  <a:lnTo>
                    <a:pt x="27313" y="5797"/>
                  </a:lnTo>
                  <a:lnTo>
                    <a:pt x="27009" y="5778"/>
                  </a:lnTo>
                  <a:lnTo>
                    <a:pt x="26705" y="5759"/>
                  </a:lnTo>
                  <a:lnTo>
                    <a:pt x="26420" y="5759"/>
                  </a:lnTo>
                  <a:lnTo>
                    <a:pt x="26116" y="5778"/>
                  </a:lnTo>
                  <a:lnTo>
                    <a:pt x="25831" y="5816"/>
                  </a:lnTo>
                  <a:lnTo>
                    <a:pt x="25565" y="5873"/>
                  </a:lnTo>
                  <a:lnTo>
                    <a:pt x="25279" y="5930"/>
                  </a:lnTo>
                  <a:lnTo>
                    <a:pt x="25013" y="6025"/>
                  </a:lnTo>
                  <a:lnTo>
                    <a:pt x="24766" y="6120"/>
                  </a:lnTo>
                  <a:lnTo>
                    <a:pt x="24500" y="6215"/>
                  </a:lnTo>
                  <a:lnTo>
                    <a:pt x="24253" y="6349"/>
                  </a:lnTo>
                  <a:lnTo>
                    <a:pt x="24006" y="6482"/>
                  </a:lnTo>
                  <a:lnTo>
                    <a:pt x="23778" y="6634"/>
                  </a:lnTo>
                  <a:lnTo>
                    <a:pt x="23531" y="6786"/>
                  </a:lnTo>
                  <a:lnTo>
                    <a:pt x="23322" y="6957"/>
                  </a:lnTo>
                  <a:lnTo>
                    <a:pt x="22885" y="7318"/>
                  </a:lnTo>
                  <a:lnTo>
                    <a:pt x="22466" y="7717"/>
                  </a:lnTo>
                  <a:lnTo>
                    <a:pt x="22086" y="8135"/>
                  </a:lnTo>
                  <a:lnTo>
                    <a:pt x="21706" y="8572"/>
                  </a:lnTo>
                  <a:lnTo>
                    <a:pt x="21364" y="9029"/>
                  </a:lnTo>
                  <a:lnTo>
                    <a:pt x="21060" y="9504"/>
                  </a:lnTo>
                  <a:lnTo>
                    <a:pt x="20756" y="9979"/>
                  </a:lnTo>
                  <a:lnTo>
                    <a:pt x="20471" y="10454"/>
                  </a:lnTo>
                  <a:lnTo>
                    <a:pt x="20224" y="10910"/>
                  </a:lnTo>
                  <a:lnTo>
                    <a:pt x="19996" y="11366"/>
                  </a:lnTo>
                  <a:lnTo>
                    <a:pt x="19787" y="11803"/>
                  </a:lnTo>
                  <a:lnTo>
                    <a:pt x="19596" y="12222"/>
                  </a:lnTo>
                  <a:lnTo>
                    <a:pt x="19311" y="12963"/>
                  </a:lnTo>
                  <a:lnTo>
                    <a:pt x="19083" y="13533"/>
                  </a:lnTo>
                  <a:lnTo>
                    <a:pt x="18912" y="14046"/>
                  </a:lnTo>
                  <a:lnTo>
                    <a:pt x="18551" y="13761"/>
                  </a:lnTo>
                  <a:lnTo>
                    <a:pt x="18190" y="13514"/>
                  </a:lnTo>
                  <a:lnTo>
                    <a:pt x="17848" y="13267"/>
                  </a:lnTo>
                  <a:lnTo>
                    <a:pt x="17487" y="13039"/>
                  </a:lnTo>
                  <a:lnTo>
                    <a:pt x="17145" y="12830"/>
                  </a:lnTo>
                  <a:lnTo>
                    <a:pt x="16821" y="12640"/>
                  </a:lnTo>
                  <a:lnTo>
                    <a:pt x="16479" y="12488"/>
                  </a:lnTo>
                  <a:lnTo>
                    <a:pt x="16156" y="12336"/>
                  </a:lnTo>
                  <a:lnTo>
                    <a:pt x="15833" y="12203"/>
                  </a:lnTo>
                  <a:lnTo>
                    <a:pt x="15529" y="12089"/>
                  </a:lnTo>
                  <a:lnTo>
                    <a:pt x="15225" y="11975"/>
                  </a:lnTo>
                  <a:lnTo>
                    <a:pt x="14921" y="11899"/>
                  </a:lnTo>
                  <a:lnTo>
                    <a:pt x="14617" y="11823"/>
                  </a:lnTo>
                  <a:lnTo>
                    <a:pt x="14332" y="11765"/>
                  </a:lnTo>
                  <a:lnTo>
                    <a:pt x="14027" y="11727"/>
                  </a:lnTo>
                  <a:lnTo>
                    <a:pt x="13761" y="11708"/>
                  </a:lnTo>
                  <a:lnTo>
                    <a:pt x="13476" y="11689"/>
                  </a:lnTo>
                  <a:lnTo>
                    <a:pt x="13210" y="11689"/>
                  </a:lnTo>
                  <a:lnTo>
                    <a:pt x="12944" y="11708"/>
                  </a:lnTo>
                  <a:lnTo>
                    <a:pt x="12678" y="11727"/>
                  </a:lnTo>
                  <a:lnTo>
                    <a:pt x="12184" y="11803"/>
                  </a:lnTo>
                  <a:lnTo>
                    <a:pt x="11709" y="11918"/>
                  </a:lnTo>
                  <a:lnTo>
                    <a:pt x="11252" y="12070"/>
                  </a:lnTo>
                  <a:lnTo>
                    <a:pt x="10815" y="12241"/>
                  </a:lnTo>
                  <a:lnTo>
                    <a:pt x="10397" y="12450"/>
                  </a:lnTo>
                  <a:lnTo>
                    <a:pt x="10017" y="12678"/>
                  </a:lnTo>
                  <a:lnTo>
                    <a:pt x="9656" y="12944"/>
                  </a:lnTo>
                  <a:lnTo>
                    <a:pt x="9314" y="13191"/>
                  </a:lnTo>
                  <a:lnTo>
                    <a:pt x="8991" y="13476"/>
                  </a:lnTo>
                  <a:lnTo>
                    <a:pt x="8687" y="13761"/>
                  </a:lnTo>
                  <a:lnTo>
                    <a:pt x="8420" y="14027"/>
                  </a:lnTo>
                  <a:lnTo>
                    <a:pt x="8173" y="14312"/>
                  </a:lnTo>
                  <a:lnTo>
                    <a:pt x="7945" y="14578"/>
                  </a:lnTo>
                  <a:lnTo>
                    <a:pt x="7736" y="14845"/>
                  </a:lnTo>
                  <a:lnTo>
                    <a:pt x="7394" y="15320"/>
                  </a:lnTo>
                  <a:lnTo>
                    <a:pt x="7166" y="15700"/>
                  </a:lnTo>
                  <a:lnTo>
                    <a:pt x="6957" y="16042"/>
                  </a:lnTo>
                  <a:lnTo>
                    <a:pt x="6425" y="16042"/>
                  </a:lnTo>
                  <a:lnTo>
                    <a:pt x="5893" y="16080"/>
                  </a:lnTo>
                  <a:lnTo>
                    <a:pt x="5417" y="16156"/>
                  </a:lnTo>
                  <a:lnTo>
                    <a:pt x="4942" y="16251"/>
                  </a:lnTo>
                  <a:lnTo>
                    <a:pt x="4505" y="16403"/>
                  </a:lnTo>
                  <a:lnTo>
                    <a:pt x="4106" y="16574"/>
                  </a:lnTo>
                  <a:lnTo>
                    <a:pt x="3707" y="16783"/>
                  </a:lnTo>
                  <a:lnTo>
                    <a:pt x="3346" y="17030"/>
                  </a:lnTo>
                  <a:lnTo>
                    <a:pt x="3023" y="17277"/>
                  </a:lnTo>
                  <a:lnTo>
                    <a:pt x="2699" y="17563"/>
                  </a:lnTo>
                  <a:lnTo>
                    <a:pt x="2414" y="17848"/>
                  </a:lnTo>
                  <a:lnTo>
                    <a:pt x="2129" y="18152"/>
                  </a:lnTo>
                  <a:lnTo>
                    <a:pt x="1882" y="18475"/>
                  </a:lnTo>
                  <a:lnTo>
                    <a:pt x="1654" y="18817"/>
                  </a:lnTo>
                  <a:lnTo>
                    <a:pt x="1426" y="19159"/>
                  </a:lnTo>
                  <a:lnTo>
                    <a:pt x="1236" y="19482"/>
                  </a:lnTo>
                  <a:lnTo>
                    <a:pt x="1065" y="19824"/>
                  </a:lnTo>
                  <a:lnTo>
                    <a:pt x="894" y="20166"/>
                  </a:lnTo>
                  <a:lnTo>
                    <a:pt x="761" y="20509"/>
                  </a:lnTo>
                  <a:lnTo>
                    <a:pt x="628" y="20832"/>
                  </a:lnTo>
                  <a:lnTo>
                    <a:pt x="400" y="21459"/>
                  </a:lnTo>
                  <a:lnTo>
                    <a:pt x="248" y="22029"/>
                  </a:lnTo>
                  <a:lnTo>
                    <a:pt x="134" y="22504"/>
                  </a:lnTo>
                  <a:lnTo>
                    <a:pt x="39" y="22865"/>
                  </a:lnTo>
                  <a:lnTo>
                    <a:pt x="0" y="23189"/>
                  </a:lnTo>
                  <a:lnTo>
                    <a:pt x="43640" y="23189"/>
                  </a:lnTo>
                  <a:lnTo>
                    <a:pt x="43640" y="247"/>
                  </a:lnTo>
                  <a:lnTo>
                    <a:pt x="43336" y="171"/>
                  </a:lnTo>
                  <a:lnTo>
                    <a:pt x="43032" y="114"/>
                  </a:lnTo>
                  <a:lnTo>
                    <a:pt x="42747" y="57"/>
                  </a:lnTo>
                  <a:lnTo>
                    <a:pt x="42481" y="19"/>
                  </a:lnTo>
                  <a:lnTo>
                    <a:pt x="421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5"/>
          <p:cNvGrpSpPr/>
          <p:nvPr/>
        </p:nvGrpSpPr>
        <p:grpSpPr>
          <a:xfrm>
            <a:off x="224755" y="4365469"/>
            <a:ext cx="8694490" cy="778019"/>
            <a:chOff x="250774" y="4365469"/>
            <a:chExt cx="8694490" cy="778019"/>
          </a:xfrm>
        </p:grpSpPr>
        <p:grpSp>
          <p:nvGrpSpPr>
            <p:cNvPr id="179" name="Google Shape;179;p5"/>
            <p:cNvGrpSpPr/>
            <p:nvPr/>
          </p:nvGrpSpPr>
          <p:grpSpPr>
            <a:xfrm>
              <a:off x="250774" y="4365469"/>
              <a:ext cx="8618281" cy="777995"/>
              <a:chOff x="326983" y="4441706"/>
              <a:chExt cx="8618281" cy="701782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326983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3706608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" name="Google Shape;182;p5"/>
            <p:cNvGrpSpPr/>
            <p:nvPr/>
          </p:nvGrpSpPr>
          <p:grpSpPr>
            <a:xfrm>
              <a:off x="403183" y="4441706"/>
              <a:ext cx="8542081" cy="701782"/>
              <a:chOff x="403183" y="4441706"/>
              <a:chExt cx="8542081" cy="701782"/>
            </a:xfrm>
          </p:grpSpPr>
          <p:sp>
            <p:nvSpPr>
              <p:cNvPr id="183" name="Google Shape;183;p5"/>
              <p:cNvSpPr/>
              <p:nvPr/>
            </p:nvSpPr>
            <p:spPr>
              <a:xfrm>
                <a:off x="403183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706608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22"/>
          <p:cNvGrpSpPr/>
          <p:nvPr/>
        </p:nvGrpSpPr>
        <p:grpSpPr>
          <a:xfrm>
            <a:off x="0" y="0"/>
            <a:ext cx="9144000" cy="5143488"/>
            <a:chOff x="238125" y="848325"/>
            <a:chExt cx="7143750" cy="4018350"/>
          </a:xfrm>
        </p:grpSpPr>
        <p:sp>
          <p:nvSpPr>
            <p:cNvPr id="1014" name="Google Shape;1014;p22"/>
            <p:cNvSpPr/>
            <p:nvPr/>
          </p:nvSpPr>
          <p:spPr>
            <a:xfrm>
              <a:off x="3712325" y="848325"/>
              <a:ext cx="194425" cy="2011050"/>
            </a:xfrm>
            <a:custGeom>
              <a:avLst/>
              <a:gdLst/>
              <a:ahLst/>
              <a:cxnLst/>
              <a:rect l="l" t="t" r="r" b="b"/>
              <a:pathLst>
                <a:path w="7777" h="80442" extrusionOk="0">
                  <a:moveTo>
                    <a:pt x="0" y="0"/>
                  </a:moveTo>
                  <a:lnTo>
                    <a:pt x="3907" y="80441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264900" y="848325"/>
              <a:ext cx="545100" cy="2011050"/>
            </a:xfrm>
            <a:custGeom>
              <a:avLst/>
              <a:gdLst/>
              <a:ahLst/>
              <a:cxnLst/>
              <a:rect l="l" t="t" r="r" b="b"/>
              <a:pathLst>
                <a:path w="21804" h="80442" extrusionOk="0">
                  <a:moveTo>
                    <a:pt x="1" y="0"/>
                  </a:moveTo>
                  <a:lnTo>
                    <a:pt x="21804" y="80441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2758900" y="848325"/>
              <a:ext cx="1051100" cy="2011050"/>
            </a:xfrm>
            <a:custGeom>
              <a:avLst/>
              <a:gdLst/>
              <a:ahLst/>
              <a:cxnLst/>
              <a:rect l="l" t="t" r="r" b="b"/>
              <a:pathLst>
                <a:path w="42044" h="80442" extrusionOk="0">
                  <a:moveTo>
                    <a:pt x="0" y="0"/>
                  </a:moveTo>
                  <a:lnTo>
                    <a:pt x="42044" y="80441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2122650" y="848325"/>
              <a:ext cx="1687350" cy="2011050"/>
            </a:xfrm>
            <a:custGeom>
              <a:avLst/>
              <a:gdLst/>
              <a:ahLst/>
              <a:cxnLst/>
              <a:rect l="l" t="t" r="r" b="b"/>
              <a:pathLst>
                <a:path w="67494" h="80442" extrusionOk="0">
                  <a:moveTo>
                    <a:pt x="0" y="0"/>
                  </a:moveTo>
                  <a:lnTo>
                    <a:pt x="67494" y="80441"/>
                  </a:lnTo>
                  <a:lnTo>
                    <a:pt x="1227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1198050" y="848325"/>
              <a:ext cx="2611950" cy="2011050"/>
            </a:xfrm>
            <a:custGeom>
              <a:avLst/>
              <a:gdLst/>
              <a:ahLst/>
              <a:cxnLst/>
              <a:rect l="l" t="t" r="r" b="b"/>
              <a:pathLst>
                <a:path w="104478" h="80442" extrusionOk="0">
                  <a:moveTo>
                    <a:pt x="1" y="0"/>
                  </a:moveTo>
                  <a:lnTo>
                    <a:pt x="104478" y="80441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238125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0" y="0"/>
                  </a:moveTo>
                  <a:lnTo>
                    <a:pt x="0" y="13246"/>
                  </a:lnTo>
                  <a:lnTo>
                    <a:pt x="142875" y="8044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238125" y="1677100"/>
              <a:ext cx="3571875" cy="1182275"/>
            </a:xfrm>
            <a:custGeom>
              <a:avLst/>
              <a:gdLst/>
              <a:ahLst/>
              <a:cxnLst/>
              <a:rect l="l" t="t" r="r" b="b"/>
              <a:pathLst>
                <a:path w="142875" h="47291" extrusionOk="0">
                  <a:moveTo>
                    <a:pt x="0" y="0"/>
                  </a:moveTo>
                  <a:lnTo>
                    <a:pt x="0" y="14883"/>
                  </a:lnTo>
                  <a:lnTo>
                    <a:pt x="142875" y="47290"/>
                  </a:lnTo>
                  <a:lnTo>
                    <a:pt x="142875" y="47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238125" y="2490075"/>
              <a:ext cx="3571875" cy="369300"/>
            </a:xfrm>
            <a:custGeom>
              <a:avLst/>
              <a:gdLst/>
              <a:ahLst/>
              <a:cxnLst/>
              <a:rect l="l" t="t" r="r" b="b"/>
              <a:pathLst>
                <a:path w="142875" h="14772" extrusionOk="0">
                  <a:moveTo>
                    <a:pt x="0" y="0"/>
                  </a:moveTo>
                  <a:lnTo>
                    <a:pt x="0" y="13841"/>
                  </a:lnTo>
                  <a:lnTo>
                    <a:pt x="142875" y="14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238125" y="2859350"/>
              <a:ext cx="3571875" cy="761825"/>
            </a:xfrm>
            <a:custGeom>
              <a:avLst/>
              <a:gdLst/>
              <a:ahLst/>
              <a:cxnLst/>
              <a:rect l="l" t="t" r="r" b="b"/>
              <a:pathLst>
                <a:path w="142875" h="30473" extrusionOk="0">
                  <a:moveTo>
                    <a:pt x="142875" y="0"/>
                  </a:moveTo>
                  <a:lnTo>
                    <a:pt x="0" y="16297"/>
                  </a:lnTo>
                  <a:lnTo>
                    <a:pt x="0" y="3047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238125" y="2859350"/>
              <a:ext cx="3571875" cy="1624100"/>
            </a:xfrm>
            <a:custGeom>
              <a:avLst/>
              <a:gdLst/>
              <a:ahLst/>
              <a:cxnLst/>
              <a:rect l="l" t="t" r="r" b="b"/>
              <a:pathLst>
                <a:path w="142875" h="64964" extrusionOk="0">
                  <a:moveTo>
                    <a:pt x="142875" y="0"/>
                  </a:moveTo>
                  <a:lnTo>
                    <a:pt x="0" y="48965"/>
                  </a:lnTo>
                  <a:lnTo>
                    <a:pt x="0" y="6496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12525" y="2859350"/>
              <a:ext cx="3297475" cy="2007325"/>
            </a:xfrm>
            <a:custGeom>
              <a:avLst/>
              <a:gdLst/>
              <a:ahLst/>
              <a:cxnLst/>
              <a:rect l="l" t="t" r="r" b="b"/>
              <a:pathLst>
                <a:path w="131899" h="80293" extrusionOk="0">
                  <a:moveTo>
                    <a:pt x="131899" y="0"/>
                  </a:moveTo>
                  <a:lnTo>
                    <a:pt x="0" y="80293"/>
                  </a:lnTo>
                  <a:lnTo>
                    <a:pt x="24817" y="80293"/>
                  </a:lnTo>
                  <a:lnTo>
                    <a:pt x="13189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1712450" y="2859350"/>
              <a:ext cx="2097550" cy="2007325"/>
            </a:xfrm>
            <a:custGeom>
              <a:avLst/>
              <a:gdLst/>
              <a:ahLst/>
              <a:cxnLst/>
              <a:rect l="l" t="t" r="r" b="b"/>
              <a:pathLst>
                <a:path w="83902" h="80293" extrusionOk="0">
                  <a:moveTo>
                    <a:pt x="83902" y="0"/>
                  </a:moveTo>
                  <a:lnTo>
                    <a:pt x="0" y="80293"/>
                  </a:lnTo>
                  <a:lnTo>
                    <a:pt x="14771" y="80293"/>
                  </a:lnTo>
                  <a:lnTo>
                    <a:pt x="8390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2463100" y="2859350"/>
              <a:ext cx="1346900" cy="2007325"/>
            </a:xfrm>
            <a:custGeom>
              <a:avLst/>
              <a:gdLst/>
              <a:ahLst/>
              <a:cxnLst/>
              <a:rect l="l" t="t" r="r" b="b"/>
              <a:pathLst>
                <a:path w="53876" h="80293" extrusionOk="0">
                  <a:moveTo>
                    <a:pt x="53876" y="0"/>
                  </a:moveTo>
                  <a:lnTo>
                    <a:pt x="0" y="80293"/>
                  </a:lnTo>
                  <a:lnTo>
                    <a:pt x="10604" y="80293"/>
                  </a:lnTo>
                  <a:lnTo>
                    <a:pt x="5387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021200" y="2859350"/>
              <a:ext cx="788800" cy="2007325"/>
            </a:xfrm>
            <a:custGeom>
              <a:avLst/>
              <a:gdLst/>
              <a:ahLst/>
              <a:cxnLst/>
              <a:rect l="l" t="t" r="r" b="b"/>
              <a:pathLst>
                <a:path w="31552" h="80293" extrusionOk="0">
                  <a:moveTo>
                    <a:pt x="31552" y="0"/>
                  </a:moveTo>
                  <a:lnTo>
                    <a:pt x="0" y="80293"/>
                  </a:lnTo>
                  <a:lnTo>
                    <a:pt x="8670" y="80293"/>
                  </a:lnTo>
                  <a:lnTo>
                    <a:pt x="3155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490925" y="2859350"/>
              <a:ext cx="319075" cy="2007325"/>
            </a:xfrm>
            <a:custGeom>
              <a:avLst/>
              <a:gdLst/>
              <a:ahLst/>
              <a:cxnLst/>
              <a:rect l="l" t="t" r="r" b="b"/>
              <a:pathLst>
                <a:path w="12763" h="80293" extrusionOk="0">
                  <a:moveTo>
                    <a:pt x="12763" y="0"/>
                  </a:moveTo>
                  <a:lnTo>
                    <a:pt x="1" y="80293"/>
                  </a:lnTo>
                  <a:lnTo>
                    <a:pt x="7852" y="80293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810000" y="2859350"/>
              <a:ext cx="315350" cy="2007325"/>
            </a:xfrm>
            <a:custGeom>
              <a:avLst/>
              <a:gdLst/>
              <a:ahLst/>
              <a:cxnLst/>
              <a:rect l="l" t="t" r="r" b="b"/>
              <a:pathLst>
                <a:path w="12614" h="80293" extrusionOk="0">
                  <a:moveTo>
                    <a:pt x="0" y="0"/>
                  </a:moveTo>
                  <a:lnTo>
                    <a:pt x="4725" y="80293"/>
                  </a:lnTo>
                  <a:lnTo>
                    <a:pt x="12613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810000" y="2859350"/>
              <a:ext cx="784150" cy="2007325"/>
            </a:xfrm>
            <a:custGeom>
              <a:avLst/>
              <a:gdLst/>
              <a:ahLst/>
              <a:cxnLst/>
              <a:rect l="l" t="t" r="r" b="b"/>
              <a:pathLst>
                <a:path w="31366" h="80293" extrusionOk="0">
                  <a:moveTo>
                    <a:pt x="0" y="0"/>
                  </a:moveTo>
                  <a:lnTo>
                    <a:pt x="22696" y="80293"/>
                  </a:lnTo>
                  <a:lnTo>
                    <a:pt x="31366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3810000" y="2859350"/>
              <a:ext cx="1340400" cy="2007325"/>
            </a:xfrm>
            <a:custGeom>
              <a:avLst/>
              <a:gdLst/>
              <a:ahLst/>
              <a:cxnLst/>
              <a:rect l="l" t="t" r="r" b="b"/>
              <a:pathLst>
                <a:path w="53616" h="80293" extrusionOk="0">
                  <a:moveTo>
                    <a:pt x="0" y="0"/>
                  </a:moveTo>
                  <a:lnTo>
                    <a:pt x="43049" y="80293"/>
                  </a:lnTo>
                  <a:lnTo>
                    <a:pt x="53615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810000" y="2859350"/>
              <a:ext cx="2090125" cy="2007325"/>
            </a:xfrm>
            <a:custGeom>
              <a:avLst/>
              <a:gdLst/>
              <a:ahLst/>
              <a:cxnLst/>
              <a:rect l="l" t="t" r="r" b="b"/>
              <a:pathLst>
                <a:path w="83605" h="80293" extrusionOk="0">
                  <a:moveTo>
                    <a:pt x="0" y="0"/>
                  </a:moveTo>
                  <a:lnTo>
                    <a:pt x="68870" y="80293"/>
                  </a:lnTo>
                  <a:lnTo>
                    <a:pt x="83604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810000" y="2859350"/>
              <a:ext cx="3283525" cy="2007325"/>
            </a:xfrm>
            <a:custGeom>
              <a:avLst/>
              <a:gdLst/>
              <a:ahLst/>
              <a:cxnLst/>
              <a:rect l="l" t="t" r="r" b="b"/>
              <a:pathLst>
                <a:path w="131341" h="80293" extrusionOk="0">
                  <a:moveTo>
                    <a:pt x="0" y="0"/>
                  </a:moveTo>
                  <a:lnTo>
                    <a:pt x="106635" y="80293"/>
                  </a:lnTo>
                  <a:lnTo>
                    <a:pt x="131341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810000" y="2859350"/>
              <a:ext cx="3571875" cy="1632475"/>
            </a:xfrm>
            <a:custGeom>
              <a:avLst/>
              <a:gdLst/>
              <a:ahLst/>
              <a:cxnLst/>
              <a:rect l="l" t="t" r="r" b="b"/>
              <a:pathLst>
                <a:path w="142875" h="65299" extrusionOk="0">
                  <a:moveTo>
                    <a:pt x="0" y="0"/>
                  </a:moveTo>
                  <a:lnTo>
                    <a:pt x="142875" y="65299"/>
                  </a:lnTo>
                  <a:lnTo>
                    <a:pt x="142875" y="49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810000" y="2859350"/>
              <a:ext cx="3571875" cy="769275"/>
            </a:xfrm>
            <a:custGeom>
              <a:avLst/>
              <a:gdLst/>
              <a:ahLst/>
              <a:cxnLst/>
              <a:rect l="l" t="t" r="r" b="b"/>
              <a:pathLst>
                <a:path w="142875" h="30771" extrusionOk="0">
                  <a:moveTo>
                    <a:pt x="0" y="0"/>
                  </a:moveTo>
                  <a:lnTo>
                    <a:pt x="142875" y="30771"/>
                  </a:lnTo>
                  <a:lnTo>
                    <a:pt x="142875" y="1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810000" y="2496575"/>
              <a:ext cx="3571875" cy="362800"/>
            </a:xfrm>
            <a:custGeom>
              <a:avLst/>
              <a:gdLst/>
              <a:ahLst/>
              <a:cxnLst/>
              <a:rect l="l" t="t" r="r" b="b"/>
              <a:pathLst>
                <a:path w="142875" h="14512" extrusionOk="0">
                  <a:moveTo>
                    <a:pt x="142875" y="1"/>
                  </a:moveTo>
                  <a:lnTo>
                    <a:pt x="0" y="14511"/>
                  </a:lnTo>
                  <a:lnTo>
                    <a:pt x="142875" y="13879"/>
                  </a:lnTo>
                  <a:lnTo>
                    <a:pt x="142875" y="1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3810000" y="1684550"/>
              <a:ext cx="3571875" cy="1174825"/>
            </a:xfrm>
            <a:custGeom>
              <a:avLst/>
              <a:gdLst/>
              <a:ahLst/>
              <a:cxnLst/>
              <a:rect l="l" t="t" r="r" b="b"/>
              <a:pathLst>
                <a:path w="142875" h="46993" extrusionOk="0">
                  <a:moveTo>
                    <a:pt x="142875" y="0"/>
                  </a:moveTo>
                  <a:lnTo>
                    <a:pt x="0" y="46992"/>
                  </a:lnTo>
                  <a:lnTo>
                    <a:pt x="142875" y="1488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3810000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135955" y="0"/>
                  </a:moveTo>
                  <a:lnTo>
                    <a:pt x="0" y="80441"/>
                  </a:lnTo>
                  <a:lnTo>
                    <a:pt x="142875" y="1358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810000" y="848325"/>
              <a:ext cx="2622175" cy="2011050"/>
            </a:xfrm>
            <a:custGeom>
              <a:avLst/>
              <a:gdLst/>
              <a:ahLst/>
              <a:cxnLst/>
              <a:rect l="l" t="t" r="r" b="b"/>
              <a:pathLst>
                <a:path w="104887" h="80442" extrusionOk="0">
                  <a:moveTo>
                    <a:pt x="86209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10488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3810000" y="848325"/>
              <a:ext cx="1693850" cy="2011050"/>
            </a:xfrm>
            <a:custGeom>
              <a:avLst/>
              <a:gdLst/>
              <a:ahLst/>
              <a:cxnLst/>
              <a:rect l="l" t="t" r="r" b="b"/>
              <a:pathLst>
                <a:path w="67754" h="80442" extrusionOk="0">
                  <a:moveTo>
                    <a:pt x="55438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6775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3810000" y="848325"/>
              <a:ext cx="1055750" cy="2011050"/>
            </a:xfrm>
            <a:custGeom>
              <a:avLst/>
              <a:gdLst/>
              <a:ahLst/>
              <a:cxnLst/>
              <a:rect l="l" t="t" r="r" b="b"/>
              <a:pathLst>
                <a:path w="42230" h="80442" extrusionOk="0">
                  <a:moveTo>
                    <a:pt x="32742" y="0"/>
                  </a:moveTo>
                  <a:lnTo>
                    <a:pt x="0" y="80441"/>
                  </a:lnTo>
                  <a:lnTo>
                    <a:pt x="4223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3810000" y="848325"/>
              <a:ext cx="549750" cy="2011050"/>
            </a:xfrm>
            <a:custGeom>
              <a:avLst/>
              <a:gdLst/>
              <a:ahLst/>
              <a:cxnLst/>
              <a:rect l="l" t="t" r="r" b="b"/>
              <a:pathLst>
                <a:path w="21990" h="80442" extrusionOk="0">
                  <a:moveTo>
                    <a:pt x="13804" y="0"/>
                  </a:moveTo>
                  <a:lnTo>
                    <a:pt x="0" y="80441"/>
                  </a:lnTo>
                  <a:lnTo>
                    <a:pt x="2198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22"/>
          <p:cNvGrpSpPr/>
          <p:nvPr/>
        </p:nvGrpSpPr>
        <p:grpSpPr>
          <a:xfrm>
            <a:off x="224750" y="1590250"/>
            <a:ext cx="285500" cy="442000"/>
            <a:chOff x="2722025" y="142450"/>
            <a:chExt cx="285500" cy="442000"/>
          </a:xfrm>
        </p:grpSpPr>
        <p:sp>
          <p:nvSpPr>
            <p:cNvPr id="1044" name="Google Shape;1044;p22"/>
            <p:cNvSpPr/>
            <p:nvPr/>
          </p:nvSpPr>
          <p:spPr>
            <a:xfrm>
              <a:off x="2795950" y="142450"/>
              <a:ext cx="168900" cy="16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2722025" y="370600"/>
              <a:ext cx="104100" cy="10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2954725" y="531650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7" name="Google Shape;1047;p22"/>
          <p:cNvGrpSpPr/>
          <p:nvPr/>
        </p:nvGrpSpPr>
        <p:grpSpPr>
          <a:xfrm>
            <a:off x="8381214" y="2367886"/>
            <a:ext cx="762778" cy="593969"/>
            <a:chOff x="-1710500" y="234700"/>
            <a:chExt cx="1345525" cy="1047750"/>
          </a:xfrm>
        </p:grpSpPr>
        <p:sp>
          <p:nvSpPr>
            <p:cNvPr id="1048" name="Google Shape;1048;p2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4" name="Google Shape;1054;p22"/>
          <p:cNvGrpSpPr/>
          <p:nvPr/>
        </p:nvGrpSpPr>
        <p:grpSpPr>
          <a:xfrm>
            <a:off x="224755" y="4413094"/>
            <a:ext cx="8694490" cy="778019"/>
            <a:chOff x="250774" y="4365469"/>
            <a:chExt cx="8694490" cy="778019"/>
          </a:xfrm>
        </p:grpSpPr>
        <p:grpSp>
          <p:nvGrpSpPr>
            <p:cNvPr id="1055" name="Google Shape;1055;p22"/>
            <p:cNvGrpSpPr/>
            <p:nvPr/>
          </p:nvGrpSpPr>
          <p:grpSpPr>
            <a:xfrm>
              <a:off x="250774" y="4365469"/>
              <a:ext cx="8618281" cy="777995"/>
              <a:chOff x="326983" y="4441706"/>
              <a:chExt cx="8618281" cy="701782"/>
            </a:xfrm>
          </p:grpSpPr>
          <p:sp>
            <p:nvSpPr>
              <p:cNvPr id="1056" name="Google Shape;1056;p22"/>
              <p:cNvSpPr/>
              <p:nvPr/>
            </p:nvSpPr>
            <p:spPr>
              <a:xfrm>
                <a:off x="326983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2"/>
              <p:cNvSpPr/>
              <p:nvPr/>
            </p:nvSpPr>
            <p:spPr>
              <a:xfrm>
                <a:off x="3706608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8" name="Google Shape;1058;p22"/>
            <p:cNvGrpSpPr/>
            <p:nvPr/>
          </p:nvGrpSpPr>
          <p:grpSpPr>
            <a:xfrm>
              <a:off x="403183" y="4441706"/>
              <a:ext cx="8542081" cy="701782"/>
              <a:chOff x="403183" y="4441706"/>
              <a:chExt cx="8542081" cy="701782"/>
            </a:xfrm>
          </p:grpSpPr>
          <p:sp>
            <p:nvSpPr>
              <p:cNvPr id="1059" name="Google Shape;1059;p22"/>
              <p:cNvSpPr/>
              <p:nvPr/>
            </p:nvSpPr>
            <p:spPr>
              <a:xfrm>
                <a:off x="403183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2"/>
              <p:cNvSpPr/>
              <p:nvPr/>
            </p:nvSpPr>
            <p:spPr>
              <a:xfrm>
                <a:off x="3706608" y="4441706"/>
                <a:ext cx="5238656" cy="701782"/>
              </a:xfrm>
              <a:custGeom>
                <a:avLst/>
                <a:gdLst/>
                <a:ahLst/>
                <a:cxnLst/>
                <a:rect l="l" t="t" r="r" b="b"/>
                <a:pathLst>
                  <a:path w="264612" h="35448" extrusionOk="0">
                    <a:moveTo>
                      <a:pt x="134758" y="0"/>
                    </a:moveTo>
                    <a:lnTo>
                      <a:pt x="134131" y="19"/>
                    </a:lnTo>
                    <a:lnTo>
                      <a:pt x="133484" y="57"/>
                    </a:lnTo>
                    <a:lnTo>
                      <a:pt x="132857" y="114"/>
                    </a:lnTo>
                    <a:lnTo>
                      <a:pt x="132230" y="171"/>
                    </a:lnTo>
                    <a:lnTo>
                      <a:pt x="131603" y="247"/>
                    </a:lnTo>
                    <a:lnTo>
                      <a:pt x="130976" y="342"/>
                    </a:lnTo>
                    <a:lnTo>
                      <a:pt x="130367" y="437"/>
                    </a:lnTo>
                    <a:lnTo>
                      <a:pt x="129740" y="552"/>
                    </a:lnTo>
                    <a:lnTo>
                      <a:pt x="129132" y="685"/>
                    </a:lnTo>
                    <a:lnTo>
                      <a:pt x="128524" y="818"/>
                    </a:lnTo>
                    <a:lnTo>
                      <a:pt x="127934" y="970"/>
                    </a:lnTo>
                    <a:lnTo>
                      <a:pt x="127345" y="1141"/>
                    </a:lnTo>
                    <a:lnTo>
                      <a:pt x="126737" y="1312"/>
                    </a:lnTo>
                    <a:lnTo>
                      <a:pt x="126167" y="1502"/>
                    </a:lnTo>
                    <a:lnTo>
                      <a:pt x="125578" y="1692"/>
                    </a:lnTo>
                    <a:lnTo>
                      <a:pt x="125007" y="1920"/>
                    </a:lnTo>
                    <a:lnTo>
                      <a:pt x="124437" y="2129"/>
                    </a:lnTo>
                    <a:lnTo>
                      <a:pt x="123867" y="2376"/>
                    </a:lnTo>
                    <a:lnTo>
                      <a:pt x="123316" y="2623"/>
                    </a:lnTo>
                    <a:lnTo>
                      <a:pt x="122765" y="2870"/>
                    </a:lnTo>
                    <a:lnTo>
                      <a:pt x="122213" y="3136"/>
                    </a:lnTo>
                    <a:lnTo>
                      <a:pt x="121681" y="3422"/>
                    </a:lnTo>
                    <a:lnTo>
                      <a:pt x="121149" y="3707"/>
                    </a:lnTo>
                    <a:lnTo>
                      <a:pt x="120617" y="4011"/>
                    </a:lnTo>
                    <a:lnTo>
                      <a:pt x="120104" y="4334"/>
                    </a:lnTo>
                    <a:lnTo>
                      <a:pt x="119590" y="4657"/>
                    </a:lnTo>
                    <a:lnTo>
                      <a:pt x="119077" y="4980"/>
                    </a:lnTo>
                    <a:lnTo>
                      <a:pt x="118583" y="5322"/>
                    </a:lnTo>
                    <a:lnTo>
                      <a:pt x="118089" y="5683"/>
                    </a:lnTo>
                    <a:lnTo>
                      <a:pt x="117614" y="6044"/>
                    </a:lnTo>
                    <a:lnTo>
                      <a:pt x="117139" y="6406"/>
                    </a:lnTo>
                    <a:lnTo>
                      <a:pt x="116663" y="6786"/>
                    </a:lnTo>
                    <a:lnTo>
                      <a:pt x="116207" y="7185"/>
                    </a:lnTo>
                    <a:lnTo>
                      <a:pt x="115751" y="7584"/>
                    </a:lnTo>
                    <a:lnTo>
                      <a:pt x="115295" y="8002"/>
                    </a:lnTo>
                    <a:lnTo>
                      <a:pt x="114858" y="8420"/>
                    </a:lnTo>
                    <a:lnTo>
                      <a:pt x="114440" y="8838"/>
                    </a:lnTo>
                    <a:lnTo>
                      <a:pt x="114022" y="9276"/>
                    </a:lnTo>
                    <a:lnTo>
                      <a:pt x="113603" y="9713"/>
                    </a:lnTo>
                    <a:lnTo>
                      <a:pt x="113204" y="10169"/>
                    </a:lnTo>
                    <a:lnTo>
                      <a:pt x="112805" y="10625"/>
                    </a:lnTo>
                    <a:lnTo>
                      <a:pt x="112425" y="11100"/>
                    </a:lnTo>
                    <a:lnTo>
                      <a:pt x="112045" y="11575"/>
                    </a:lnTo>
                    <a:lnTo>
                      <a:pt x="111665" y="12070"/>
                    </a:lnTo>
                    <a:lnTo>
                      <a:pt x="111323" y="12564"/>
                    </a:lnTo>
                    <a:lnTo>
                      <a:pt x="110961" y="13058"/>
                    </a:lnTo>
                    <a:lnTo>
                      <a:pt x="110619" y="13571"/>
                    </a:lnTo>
                    <a:lnTo>
                      <a:pt x="110296" y="14084"/>
                    </a:lnTo>
                    <a:lnTo>
                      <a:pt x="109973" y="14598"/>
                    </a:lnTo>
                    <a:lnTo>
                      <a:pt x="109669" y="15130"/>
                    </a:lnTo>
                    <a:lnTo>
                      <a:pt x="109365" y="15662"/>
                    </a:lnTo>
                    <a:lnTo>
                      <a:pt x="109080" y="16213"/>
                    </a:lnTo>
                    <a:lnTo>
                      <a:pt x="108795" y="16764"/>
                    </a:lnTo>
                    <a:lnTo>
                      <a:pt x="108529" y="17316"/>
                    </a:lnTo>
                    <a:lnTo>
                      <a:pt x="108281" y="17867"/>
                    </a:lnTo>
                    <a:lnTo>
                      <a:pt x="108034" y="18437"/>
                    </a:lnTo>
                    <a:lnTo>
                      <a:pt x="107787" y="19007"/>
                    </a:lnTo>
                    <a:lnTo>
                      <a:pt x="107578" y="19596"/>
                    </a:lnTo>
                    <a:lnTo>
                      <a:pt x="107350" y="20186"/>
                    </a:lnTo>
                    <a:lnTo>
                      <a:pt x="107160" y="20775"/>
                    </a:lnTo>
                    <a:lnTo>
                      <a:pt x="106970" y="21364"/>
                    </a:lnTo>
                    <a:lnTo>
                      <a:pt x="106780" y="21972"/>
                    </a:lnTo>
                    <a:lnTo>
                      <a:pt x="106628" y="22580"/>
                    </a:lnTo>
                    <a:lnTo>
                      <a:pt x="105564" y="22067"/>
                    </a:lnTo>
                    <a:lnTo>
                      <a:pt x="104480" y="21592"/>
                    </a:lnTo>
                    <a:lnTo>
                      <a:pt x="103397" y="21136"/>
                    </a:lnTo>
                    <a:lnTo>
                      <a:pt x="102294" y="20718"/>
                    </a:lnTo>
                    <a:lnTo>
                      <a:pt x="101173" y="20338"/>
                    </a:lnTo>
                    <a:lnTo>
                      <a:pt x="100052" y="19976"/>
                    </a:lnTo>
                    <a:lnTo>
                      <a:pt x="98911" y="19653"/>
                    </a:lnTo>
                    <a:lnTo>
                      <a:pt x="97752" y="19368"/>
                    </a:lnTo>
                    <a:lnTo>
                      <a:pt x="96592" y="19102"/>
                    </a:lnTo>
                    <a:lnTo>
                      <a:pt x="95395" y="18874"/>
                    </a:lnTo>
                    <a:lnTo>
                      <a:pt x="94216" y="18684"/>
                    </a:lnTo>
                    <a:lnTo>
                      <a:pt x="93019" y="18513"/>
                    </a:lnTo>
                    <a:lnTo>
                      <a:pt x="91803" y="18399"/>
                    </a:lnTo>
                    <a:lnTo>
                      <a:pt x="90567" y="18304"/>
                    </a:lnTo>
                    <a:lnTo>
                      <a:pt x="89351" y="18247"/>
                    </a:lnTo>
                    <a:lnTo>
                      <a:pt x="88096" y="18228"/>
                    </a:lnTo>
                    <a:lnTo>
                      <a:pt x="87203" y="18247"/>
                    </a:lnTo>
                    <a:lnTo>
                      <a:pt x="86310" y="18266"/>
                    </a:lnTo>
                    <a:lnTo>
                      <a:pt x="85416" y="18323"/>
                    </a:lnTo>
                    <a:lnTo>
                      <a:pt x="84523" y="18380"/>
                    </a:lnTo>
                    <a:lnTo>
                      <a:pt x="83649" y="18475"/>
                    </a:lnTo>
                    <a:lnTo>
                      <a:pt x="82755" y="18570"/>
                    </a:lnTo>
                    <a:lnTo>
                      <a:pt x="81900" y="18703"/>
                    </a:lnTo>
                    <a:lnTo>
                      <a:pt x="81026" y="18836"/>
                    </a:lnTo>
                    <a:lnTo>
                      <a:pt x="80170" y="18988"/>
                    </a:lnTo>
                    <a:lnTo>
                      <a:pt x="79315" y="19159"/>
                    </a:lnTo>
                    <a:lnTo>
                      <a:pt x="78460" y="19349"/>
                    </a:lnTo>
                    <a:lnTo>
                      <a:pt x="77624" y="19577"/>
                    </a:lnTo>
                    <a:lnTo>
                      <a:pt x="76787" y="19786"/>
                    </a:lnTo>
                    <a:lnTo>
                      <a:pt x="75951" y="20033"/>
                    </a:lnTo>
                    <a:lnTo>
                      <a:pt x="75134" y="20300"/>
                    </a:lnTo>
                    <a:lnTo>
                      <a:pt x="74316" y="20585"/>
                    </a:lnTo>
                    <a:lnTo>
                      <a:pt x="73518" y="20870"/>
                    </a:lnTo>
                    <a:lnTo>
                      <a:pt x="72720" y="21174"/>
                    </a:lnTo>
                    <a:lnTo>
                      <a:pt x="71922" y="21497"/>
                    </a:lnTo>
                    <a:lnTo>
                      <a:pt x="71142" y="21839"/>
                    </a:lnTo>
                    <a:lnTo>
                      <a:pt x="70363" y="22200"/>
                    </a:lnTo>
                    <a:lnTo>
                      <a:pt x="69603" y="22561"/>
                    </a:lnTo>
                    <a:lnTo>
                      <a:pt x="68842" y="22961"/>
                    </a:lnTo>
                    <a:lnTo>
                      <a:pt x="68101" y="23360"/>
                    </a:lnTo>
                    <a:lnTo>
                      <a:pt x="67360" y="23778"/>
                    </a:lnTo>
                    <a:lnTo>
                      <a:pt x="66619" y="24215"/>
                    </a:lnTo>
                    <a:lnTo>
                      <a:pt x="65896" y="24652"/>
                    </a:lnTo>
                    <a:lnTo>
                      <a:pt x="65193" y="25108"/>
                    </a:lnTo>
                    <a:lnTo>
                      <a:pt x="64490" y="25583"/>
                    </a:lnTo>
                    <a:lnTo>
                      <a:pt x="63787" y="26078"/>
                    </a:lnTo>
                    <a:lnTo>
                      <a:pt x="63102" y="26572"/>
                    </a:lnTo>
                    <a:lnTo>
                      <a:pt x="62437" y="27085"/>
                    </a:lnTo>
                    <a:lnTo>
                      <a:pt x="61753" y="26401"/>
                    </a:lnTo>
                    <a:lnTo>
                      <a:pt x="61069" y="25717"/>
                    </a:lnTo>
                    <a:lnTo>
                      <a:pt x="60346" y="25051"/>
                    </a:lnTo>
                    <a:lnTo>
                      <a:pt x="59624" y="24405"/>
                    </a:lnTo>
                    <a:lnTo>
                      <a:pt x="58883" y="23797"/>
                    </a:lnTo>
                    <a:lnTo>
                      <a:pt x="58123" y="23189"/>
                    </a:lnTo>
                    <a:lnTo>
                      <a:pt x="57362" y="22599"/>
                    </a:lnTo>
                    <a:lnTo>
                      <a:pt x="56564" y="22029"/>
                    </a:lnTo>
                    <a:lnTo>
                      <a:pt x="55766" y="21478"/>
                    </a:lnTo>
                    <a:lnTo>
                      <a:pt x="54968" y="20946"/>
                    </a:lnTo>
                    <a:lnTo>
                      <a:pt x="54131" y="20433"/>
                    </a:lnTo>
                    <a:lnTo>
                      <a:pt x="53295" y="19957"/>
                    </a:lnTo>
                    <a:lnTo>
                      <a:pt x="52440" y="19482"/>
                    </a:lnTo>
                    <a:lnTo>
                      <a:pt x="51584" y="19026"/>
                    </a:lnTo>
                    <a:lnTo>
                      <a:pt x="50710" y="18608"/>
                    </a:lnTo>
                    <a:lnTo>
                      <a:pt x="49817" y="18209"/>
                    </a:lnTo>
                    <a:lnTo>
                      <a:pt x="48923" y="17810"/>
                    </a:lnTo>
                    <a:lnTo>
                      <a:pt x="48011" y="17449"/>
                    </a:lnTo>
                    <a:lnTo>
                      <a:pt x="47080" y="17125"/>
                    </a:lnTo>
                    <a:lnTo>
                      <a:pt x="46148" y="16802"/>
                    </a:lnTo>
                    <a:lnTo>
                      <a:pt x="45217" y="16517"/>
                    </a:lnTo>
                    <a:lnTo>
                      <a:pt x="44267" y="16251"/>
                    </a:lnTo>
                    <a:lnTo>
                      <a:pt x="43297" y="16004"/>
                    </a:lnTo>
                    <a:lnTo>
                      <a:pt x="42328" y="15776"/>
                    </a:lnTo>
                    <a:lnTo>
                      <a:pt x="41359" y="15586"/>
                    </a:lnTo>
                    <a:lnTo>
                      <a:pt x="40370" y="15415"/>
                    </a:lnTo>
                    <a:lnTo>
                      <a:pt x="39382" y="15263"/>
                    </a:lnTo>
                    <a:lnTo>
                      <a:pt x="38375" y="15149"/>
                    </a:lnTo>
                    <a:lnTo>
                      <a:pt x="37367" y="15054"/>
                    </a:lnTo>
                    <a:lnTo>
                      <a:pt x="36341" y="14997"/>
                    </a:lnTo>
                    <a:lnTo>
                      <a:pt x="35315" y="14959"/>
                    </a:lnTo>
                    <a:lnTo>
                      <a:pt x="34288" y="14940"/>
                    </a:lnTo>
                    <a:lnTo>
                      <a:pt x="33604" y="14940"/>
                    </a:lnTo>
                    <a:lnTo>
                      <a:pt x="32920" y="14959"/>
                    </a:lnTo>
                    <a:lnTo>
                      <a:pt x="32235" y="14997"/>
                    </a:lnTo>
                    <a:lnTo>
                      <a:pt x="31551" y="15035"/>
                    </a:lnTo>
                    <a:lnTo>
                      <a:pt x="30867" y="15092"/>
                    </a:lnTo>
                    <a:lnTo>
                      <a:pt x="30202" y="15149"/>
                    </a:lnTo>
                    <a:lnTo>
                      <a:pt x="29536" y="15225"/>
                    </a:lnTo>
                    <a:lnTo>
                      <a:pt x="28871" y="15320"/>
                    </a:lnTo>
                    <a:lnTo>
                      <a:pt x="28206" y="15415"/>
                    </a:lnTo>
                    <a:lnTo>
                      <a:pt x="27541" y="15529"/>
                    </a:lnTo>
                    <a:lnTo>
                      <a:pt x="26895" y="15643"/>
                    </a:lnTo>
                    <a:lnTo>
                      <a:pt x="26248" y="15776"/>
                    </a:lnTo>
                    <a:lnTo>
                      <a:pt x="25602" y="15928"/>
                    </a:lnTo>
                    <a:lnTo>
                      <a:pt x="24956" y="16080"/>
                    </a:lnTo>
                    <a:lnTo>
                      <a:pt x="23682" y="16422"/>
                    </a:lnTo>
                    <a:lnTo>
                      <a:pt x="22409" y="16802"/>
                    </a:lnTo>
                    <a:lnTo>
                      <a:pt x="21174" y="17220"/>
                    </a:lnTo>
                    <a:lnTo>
                      <a:pt x="19957" y="17696"/>
                    </a:lnTo>
                    <a:lnTo>
                      <a:pt x="18760" y="18190"/>
                    </a:lnTo>
                    <a:lnTo>
                      <a:pt x="17581" y="18741"/>
                    </a:lnTo>
                    <a:lnTo>
                      <a:pt x="16422" y="19330"/>
                    </a:lnTo>
                    <a:lnTo>
                      <a:pt x="15281" y="19938"/>
                    </a:lnTo>
                    <a:lnTo>
                      <a:pt x="14160" y="20604"/>
                    </a:lnTo>
                    <a:lnTo>
                      <a:pt x="13077" y="21288"/>
                    </a:lnTo>
                    <a:lnTo>
                      <a:pt x="12012" y="22029"/>
                    </a:lnTo>
                    <a:lnTo>
                      <a:pt x="10967" y="22789"/>
                    </a:lnTo>
                    <a:lnTo>
                      <a:pt x="9941" y="23569"/>
                    </a:lnTo>
                    <a:lnTo>
                      <a:pt x="8952" y="24405"/>
                    </a:lnTo>
                    <a:lnTo>
                      <a:pt x="7983" y="25260"/>
                    </a:lnTo>
                    <a:lnTo>
                      <a:pt x="7052" y="26154"/>
                    </a:lnTo>
                    <a:lnTo>
                      <a:pt x="6139" y="27085"/>
                    </a:lnTo>
                    <a:lnTo>
                      <a:pt x="5265" y="28035"/>
                    </a:lnTo>
                    <a:lnTo>
                      <a:pt x="4410" y="29005"/>
                    </a:lnTo>
                    <a:lnTo>
                      <a:pt x="3592" y="30012"/>
                    </a:lnTo>
                    <a:lnTo>
                      <a:pt x="2813" y="31057"/>
                    </a:lnTo>
                    <a:lnTo>
                      <a:pt x="2072" y="32122"/>
                    </a:lnTo>
                    <a:lnTo>
                      <a:pt x="1349" y="33205"/>
                    </a:lnTo>
                    <a:lnTo>
                      <a:pt x="665" y="34308"/>
                    </a:lnTo>
                    <a:lnTo>
                      <a:pt x="0" y="35448"/>
                    </a:lnTo>
                    <a:lnTo>
                      <a:pt x="264612" y="35448"/>
                    </a:lnTo>
                    <a:lnTo>
                      <a:pt x="264327" y="34688"/>
                    </a:lnTo>
                    <a:lnTo>
                      <a:pt x="264023" y="33927"/>
                    </a:lnTo>
                    <a:lnTo>
                      <a:pt x="263700" y="33167"/>
                    </a:lnTo>
                    <a:lnTo>
                      <a:pt x="263377" y="32426"/>
                    </a:lnTo>
                    <a:lnTo>
                      <a:pt x="263015" y="31685"/>
                    </a:lnTo>
                    <a:lnTo>
                      <a:pt x="262673" y="30962"/>
                    </a:lnTo>
                    <a:lnTo>
                      <a:pt x="262293" y="30240"/>
                    </a:lnTo>
                    <a:lnTo>
                      <a:pt x="261913" y="29518"/>
                    </a:lnTo>
                    <a:lnTo>
                      <a:pt x="261514" y="28815"/>
                    </a:lnTo>
                    <a:lnTo>
                      <a:pt x="261115" y="28130"/>
                    </a:lnTo>
                    <a:lnTo>
                      <a:pt x="260678" y="27446"/>
                    </a:lnTo>
                    <a:lnTo>
                      <a:pt x="260259" y="26762"/>
                    </a:lnTo>
                    <a:lnTo>
                      <a:pt x="259803" y="26097"/>
                    </a:lnTo>
                    <a:lnTo>
                      <a:pt x="259347" y="25431"/>
                    </a:lnTo>
                    <a:lnTo>
                      <a:pt x="258872" y="24766"/>
                    </a:lnTo>
                    <a:lnTo>
                      <a:pt x="258397" y="24139"/>
                    </a:lnTo>
                    <a:lnTo>
                      <a:pt x="257903" y="23493"/>
                    </a:lnTo>
                    <a:lnTo>
                      <a:pt x="257408" y="22866"/>
                    </a:lnTo>
                    <a:lnTo>
                      <a:pt x="256895" y="22257"/>
                    </a:lnTo>
                    <a:lnTo>
                      <a:pt x="256363" y="21649"/>
                    </a:lnTo>
                    <a:lnTo>
                      <a:pt x="255831" y="21060"/>
                    </a:lnTo>
                    <a:lnTo>
                      <a:pt x="255299" y="20471"/>
                    </a:lnTo>
                    <a:lnTo>
                      <a:pt x="254729" y="19900"/>
                    </a:lnTo>
                    <a:lnTo>
                      <a:pt x="254177" y="19349"/>
                    </a:lnTo>
                    <a:lnTo>
                      <a:pt x="253588" y="18798"/>
                    </a:lnTo>
                    <a:lnTo>
                      <a:pt x="252999" y="18247"/>
                    </a:lnTo>
                    <a:lnTo>
                      <a:pt x="252410" y="17715"/>
                    </a:lnTo>
                    <a:lnTo>
                      <a:pt x="251801" y="17201"/>
                    </a:lnTo>
                    <a:lnTo>
                      <a:pt x="251193" y="16688"/>
                    </a:lnTo>
                    <a:lnTo>
                      <a:pt x="250566" y="16194"/>
                    </a:lnTo>
                    <a:lnTo>
                      <a:pt x="249939" y="15719"/>
                    </a:lnTo>
                    <a:lnTo>
                      <a:pt x="249293" y="15244"/>
                    </a:lnTo>
                    <a:lnTo>
                      <a:pt x="248646" y="14788"/>
                    </a:lnTo>
                    <a:lnTo>
                      <a:pt x="247981" y="14331"/>
                    </a:lnTo>
                    <a:lnTo>
                      <a:pt x="247316" y="13894"/>
                    </a:lnTo>
                    <a:lnTo>
                      <a:pt x="246632" y="13476"/>
                    </a:lnTo>
                    <a:lnTo>
                      <a:pt x="245947" y="13077"/>
                    </a:lnTo>
                    <a:lnTo>
                      <a:pt x="245263" y="12678"/>
                    </a:lnTo>
                    <a:lnTo>
                      <a:pt x="244560" y="12279"/>
                    </a:lnTo>
                    <a:lnTo>
                      <a:pt x="243838" y="11918"/>
                    </a:lnTo>
                    <a:lnTo>
                      <a:pt x="243134" y="11556"/>
                    </a:lnTo>
                    <a:lnTo>
                      <a:pt x="242412" y="11214"/>
                    </a:lnTo>
                    <a:lnTo>
                      <a:pt x="241671" y="10891"/>
                    </a:lnTo>
                    <a:lnTo>
                      <a:pt x="240930" y="10568"/>
                    </a:lnTo>
                    <a:lnTo>
                      <a:pt x="240188" y="10264"/>
                    </a:lnTo>
                    <a:lnTo>
                      <a:pt x="239428" y="9979"/>
                    </a:lnTo>
                    <a:lnTo>
                      <a:pt x="238668" y="9694"/>
                    </a:lnTo>
                    <a:lnTo>
                      <a:pt x="237908" y="9428"/>
                    </a:lnTo>
                    <a:lnTo>
                      <a:pt x="237147" y="9200"/>
                    </a:lnTo>
                    <a:lnTo>
                      <a:pt x="236368" y="8953"/>
                    </a:lnTo>
                    <a:lnTo>
                      <a:pt x="235570" y="8743"/>
                    </a:lnTo>
                    <a:lnTo>
                      <a:pt x="234790" y="8534"/>
                    </a:lnTo>
                    <a:lnTo>
                      <a:pt x="233992" y="8363"/>
                    </a:lnTo>
                    <a:lnTo>
                      <a:pt x="233194" y="8192"/>
                    </a:lnTo>
                    <a:lnTo>
                      <a:pt x="232377" y="8021"/>
                    </a:lnTo>
                    <a:lnTo>
                      <a:pt x="231578" y="7888"/>
                    </a:lnTo>
                    <a:lnTo>
                      <a:pt x="230761" y="7774"/>
                    </a:lnTo>
                    <a:lnTo>
                      <a:pt x="229925" y="7660"/>
                    </a:lnTo>
                    <a:lnTo>
                      <a:pt x="229107" y="7565"/>
                    </a:lnTo>
                    <a:lnTo>
                      <a:pt x="228271" y="7489"/>
                    </a:lnTo>
                    <a:lnTo>
                      <a:pt x="227435" y="7432"/>
                    </a:lnTo>
                    <a:lnTo>
                      <a:pt x="226599" y="7394"/>
                    </a:lnTo>
                    <a:lnTo>
                      <a:pt x="225743" y="7356"/>
                    </a:lnTo>
                    <a:lnTo>
                      <a:pt x="224907" y="7356"/>
                    </a:lnTo>
                    <a:lnTo>
                      <a:pt x="223557" y="7375"/>
                    </a:lnTo>
                    <a:lnTo>
                      <a:pt x="222246" y="7432"/>
                    </a:lnTo>
                    <a:lnTo>
                      <a:pt x="220934" y="7546"/>
                    </a:lnTo>
                    <a:lnTo>
                      <a:pt x="219623" y="7698"/>
                    </a:lnTo>
                    <a:lnTo>
                      <a:pt x="218331" y="7869"/>
                    </a:lnTo>
                    <a:lnTo>
                      <a:pt x="217057" y="8097"/>
                    </a:lnTo>
                    <a:lnTo>
                      <a:pt x="215784" y="8363"/>
                    </a:lnTo>
                    <a:lnTo>
                      <a:pt x="214548" y="8667"/>
                    </a:lnTo>
                    <a:lnTo>
                      <a:pt x="213313" y="8991"/>
                    </a:lnTo>
                    <a:lnTo>
                      <a:pt x="212077" y="9371"/>
                    </a:lnTo>
                    <a:lnTo>
                      <a:pt x="210880" y="9789"/>
                    </a:lnTo>
                    <a:lnTo>
                      <a:pt x="209682" y="10226"/>
                    </a:lnTo>
                    <a:lnTo>
                      <a:pt x="208523" y="10720"/>
                    </a:lnTo>
                    <a:lnTo>
                      <a:pt x="207364" y="11233"/>
                    </a:lnTo>
                    <a:lnTo>
                      <a:pt x="206223" y="11785"/>
                    </a:lnTo>
                    <a:lnTo>
                      <a:pt x="205102" y="12355"/>
                    </a:lnTo>
                    <a:lnTo>
                      <a:pt x="204018" y="12982"/>
                    </a:lnTo>
                    <a:lnTo>
                      <a:pt x="202935" y="13628"/>
                    </a:lnTo>
                    <a:lnTo>
                      <a:pt x="201871" y="14312"/>
                    </a:lnTo>
                    <a:lnTo>
                      <a:pt x="200844" y="15016"/>
                    </a:lnTo>
                    <a:lnTo>
                      <a:pt x="199818" y="15757"/>
                    </a:lnTo>
                    <a:lnTo>
                      <a:pt x="198830" y="16517"/>
                    </a:lnTo>
                    <a:lnTo>
                      <a:pt x="197860" y="17316"/>
                    </a:lnTo>
                    <a:lnTo>
                      <a:pt x="196910" y="18152"/>
                    </a:lnTo>
                    <a:lnTo>
                      <a:pt x="195998" y="18988"/>
                    </a:lnTo>
                    <a:lnTo>
                      <a:pt x="195104" y="19881"/>
                    </a:lnTo>
                    <a:lnTo>
                      <a:pt x="194230" y="20775"/>
                    </a:lnTo>
                    <a:lnTo>
                      <a:pt x="193375" y="21706"/>
                    </a:lnTo>
                    <a:lnTo>
                      <a:pt x="192557" y="22675"/>
                    </a:lnTo>
                    <a:lnTo>
                      <a:pt x="191778" y="23645"/>
                    </a:lnTo>
                    <a:lnTo>
                      <a:pt x="190999" y="24652"/>
                    </a:lnTo>
                    <a:lnTo>
                      <a:pt x="190277" y="25698"/>
                    </a:lnTo>
                    <a:lnTo>
                      <a:pt x="189269" y="25013"/>
                    </a:lnTo>
                    <a:lnTo>
                      <a:pt x="188243" y="24367"/>
                    </a:lnTo>
                    <a:lnTo>
                      <a:pt x="187179" y="23759"/>
                    </a:lnTo>
                    <a:lnTo>
                      <a:pt x="186095" y="23189"/>
                    </a:lnTo>
                    <a:lnTo>
                      <a:pt x="185563" y="22923"/>
                    </a:lnTo>
                    <a:lnTo>
                      <a:pt x="185012" y="22656"/>
                    </a:lnTo>
                    <a:lnTo>
                      <a:pt x="184442" y="22409"/>
                    </a:lnTo>
                    <a:lnTo>
                      <a:pt x="183890" y="22181"/>
                    </a:lnTo>
                    <a:lnTo>
                      <a:pt x="183320" y="21953"/>
                    </a:lnTo>
                    <a:lnTo>
                      <a:pt x="182731" y="21725"/>
                    </a:lnTo>
                    <a:lnTo>
                      <a:pt x="182161" y="21535"/>
                    </a:lnTo>
                    <a:lnTo>
                      <a:pt x="181572" y="21326"/>
                    </a:lnTo>
                    <a:lnTo>
                      <a:pt x="180982" y="21155"/>
                    </a:lnTo>
                    <a:lnTo>
                      <a:pt x="180393" y="20965"/>
                    </a:lnTo>
                    <a:lnTo>
                      <a:pt x="179804" y="20813"/>
                    </a:lnTo>
                    <a:lnTo>
                      <a:pt x="179196" y="20661"/>
                    </a:lnTo>
                    <a:lnTo>
                      <a:pt x="178587" y="20528"/>
                    </a:lnTo>
                    <a:lnTo>
                      <a:pt x="177979" y="20395"/>
                    </a:lnTo>
                    <a:lnTo>
                      <a:pt x="177371" y="20281"/>
                    </a:lnTo>
                    <a:lnTo>
                      <a:pt x="176744" y="20167"/>
                    </a:lnTo>
                    <a:lnTo>
                      <a:pt x="176117" y="20072"/>
                    </a:lnTo>
                    <a:lnTo>
                      <a:pt x="175508" y="19995"/>
                    </a:lnTo>
                    <a:lnTo>
                      <a:pt x="174862" y="19938"/>
                    </a:lnTo>
                    <a:lnTo>
                      <a:pt x="174235" y="19881"/>
                    </a:lnTo>
                    <a:lnTo>
                      <a:pt x="173608" y="19824"/>
                    </a:lnTo>
                    <a:lnTo>
                      <a:pt x="172961" y="19805"/>
                    </a:lnTo>
                    <a:lnTo>
                      <a:pt x="172315" y="19786"/>
                    </a:lnTo>
                    <a:lnTo>
                      <a:pt x="171669" y="19767"/>
                    </a:lnTo>
                    <a:lnTo>
                      <a:pt x="170643" y="19786"/>
                    </a:lnTo>
                    <a:lnTo>
                      <a:pt x="169616" y="19843"/>
                    </a:lnTo>
                    <a:lnTo>
                      <a:pt x="168609" y="19919"/>
                    </a:lnTo>
                    <a:lnTo>
                      <a:pt x="167602" y="20033"/>
                    </a:lnTo>
                    <a:lnTo>
                      <a:pt x="166594" y="20167"/>
                    </a:lnTo>
                    <a:lnTo>
                      <a:pt x="165606" y="20357"/>
                    </a:lnTo>
                    <a:lnTo>
                      <a:pt x="164636" y="20547"/>
                    </a:lnTo>
                    <a:lnTo>
                      <a:pt x="163667" y="20775"/>
                    </a:lnTo>
                    <a:lnTo>
                      <a:pt x="163477" y="20224"/>
                    </a:lnTo>
                    <a:lnTo>
                      <a:pt x="163268" y="19653"/>
                    </a:lnTo>
                    <a:lnTo>
                      <a:pt x="162831" y="18551"/>
                    </a:lnTo>
                    <a:lnTo>
                      <a:pt x="162356" y="17487"/>
                    </a:lnTo>
                    <a:lnTo>
                      <a:pt x="161843" y="16422"/>
                    </a:lnTo>
                    <a:lnTo>
                      <a:pt x="161291" y="15396"/>
                    </a:lnTo>
                    <a:lnTo>
                      <a:pt x="160702" y="14388"/>
                    </a:lnTo>
                    <a:lnTo>
                      <a:pt x="160075" y="13400"/>
                    </a:lnTo>
                    <a:lnTo>
                      <a:pt x="159410" y="12431"/>
                    </a:lnTo>
                    <a:lnTo>
                      <a:pt x="158725" y="11518"/>
                    </a:lnTo>
                    <a:lnTo>
                      <a:pt x="158003" y="10606"/>
                    </a:lnTo>
                    <a:lnTo>
                      <a:pt x="157224" y="9732"/>
                    </a:lnTo>
                    <a:lnTo>
                      <a:pt x="156445" y="8896"/>
                    </a:lnTo>
                    <a:lnTo>
                      <a:pt x="155608" y="8097"/>
                    </a:lnTo>
                    <a:lnTo>
                      <a:pt x="154772" y="7318"/>
                    </a:lnTo>
                    <a:lnTo>
                      <a:pt x="153879" y="6577"/>
                    </a:lnTo>
                    <a:lnTo>
                      <a:pt x="152966" y="5854"/>
                    </a:lnTo>
                    <a:lnTo>
                      <a:pt x="152035" y="5189"/>
                    </a:lnTo>
                    <a:lnTo>
                      <a:pt x="151066" y="4543"/>
                    </a:lnTo>
                    <a:lnTo>
                      <a:pt x="150077" y="3954"/>
                    </a:lnTo>
                    <a:lnTo>
                      <a:pt x="149070" y="3384"/>
                    </a:lnTo>
                    <a:lnTo>
                      <a:pt x="148557" y="3117"/>
                    </a:lnTo>
                    <a:lnTo>
                      <a:pt x="148044" y="2870"/>
                    </a:lnTo>
                    <a:lnTo>
                      <a:pt x="147511" y="2623"/>
                    </a:lnTo>
                    <a:lnTo>
                      <a:pt x="146979" y="2395"/>
                    </a:lnTo>
                    <a:lnTo>
                      <a:pt x="146447" y="2167"/>
                    </a:lnTo>
                    <a:lnTo>
                      <a:pt x="145896" y="1939"/>
                    </a:lnTo>
                    <a:lnTo>
                      <a:pt x="145364" y="1749"/>
                    </a:lnTo>
                    <a:lnTo>
                      <a:pt x="144812" y="1540"/>
                    </a:lnTo>
                    <a:lnTo>
                      <a:pt x="144242" y="1369"/>
                    </a:lnTo>
                    <a:lnTo>
                      <a:pt x="143691" y="1198"/>
                    </a:lnTo>
                    <a:lnTo>
                      <a:pt x="143121" y="1027"/>
                    </a:lnTo>
                    <a:lnTo>
                      <a:pt x="142551" y="875"/>
                    </a:lnTo>
                    <a:lnTo>
                      <a:pt x="141980" y="742"/>
                    </a:lnTo>
                    <a:lnTo>
                      <a:pt x="141391" y="609"/>
                    </a:lnTo>
                    <a:lnTo>
                      <a:pt x="140821" y="494"/>
                    </a:lnTo>
                    <a:lnTo>
                      <a:pt x="140232" y="399"/>
                    </a:lnTo>
                    <a:lnTo>
                      <a:pt x="139643" y="304"/>
                    </a:lnTo>
                    <a:lnTo>
                      <a:pt x="139053" y="228"/>
                    </a:lnTo>
                    <a:lnTo>
                      <a:pt x="138445" y="152"/>
                    </a:lnTo>
                    <a:lnTo>
                      <a:pt x="137856" y="95"/>
                    </a:lnTo>
                    <a:lnTo>
                      <a:pt x="137248" y="57"/>
                    </a:lnTo>
                    <a:lnTo>
                      <a:pt x="136640" y="19"/>
                    </a:lnTo>
                    <a:lnTo>
                      <a:pt x="13603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1" name="Google Shape;1061;p22"/>
          <p:cNvGrpSpPr/>
          <p:nvPr/>
        </p:nvGrpSpPr>
        <p:grpSpPr>
          <a:xfrm>
            <a:off x="-11352" y="-13627"/>
            <a:ext cx="2399815" cy="1693727"/>
            <a:chOff x="-11352" y="-13627"/>
            <a:chExt cx="2399815" cy="1693727"/>
          </a:xfrm>
        </p:grpSpPr>
        <p:sp>
          <p:nvSpPr>
            <p:cNvPr id="1062" name="Google Shape;1062;p22"/>
            <p:cNvSpPr/>
            <p:nvPr/>
          </p:nvSpPr>
          <p:spPr>
            <a:xfrm>
              <a:off x="-11352" y="-13627"/>
              <a:ext cx="2399815" cy="1693727"/>
            </a:xfrm>
            <a:custGeom>
              <a:avLst/>
              <a:gdLst/>
              <a:ahLst/>
              <a:cxnLst/>
              <a:rect l="l" t="t" r="r" b="b"/>
              <a:pathLst>
                <a:path w="48891" h="34506" extrusionOk="0">
                  <a:moveTo>
                    <a:pt x="1" y="0"/>
                  </a:moveTo>
                  <a:lnTo>
                    <a:pt x="1" y="34505"/>
                  </a:lnTo>
                  <a:lnTo>
                    <a:pt x="245" y="34148"/>
                  </a:lnTo>
                  <a:lnTo>
                    <a:pt x="471" y="33791"/>
                  </a:lnTo>
                  <a:lnTo>
                    <a:pt x="696" y="33434"/>
                  </a:lnTo>
                  <a:lnTo>
                    <a:pt x="884" y="33058"/>
                  </a:lnTo>
                  <a:lnTo>
                    <a:pt x="1054" y="32663"/>
                  </a:lnTo>
                  <a:lnTo>
                    <a:pt x="1223" y="32287"/>
                  </a:lnTo>
                  <a:lnTo>
                    <a:pt x="1355" y="31892"/>
                  </a:lnTo>
                  <a:lnTo>
                    <a:pt x="1486" y="31478"/>
                  </a:lnTo>
                  <a:lnTo>
                    <a:pt x="1580" y="31083"/>
                  </a:lnTo>
                  <a:lnTo>
                    <a:pt x="1674" y="30669"/>
                  </a:lnTo>
                  <a:lnTo>
                    <a:pt x="1731" y="30275"/>
                  </a:lnTo>
                  <a:lnTo>
                    <a:pt x="1768" y="29861"/>
                  </a:lnTo>
                  <a:lnTo>
                    <a:pt x="1806" y="29447"/>
                  </a:lnTo>
                  <a:lnTo>
                    <a:pt x="1806" y="29034"/>
                  </a:lnTo>
                  <a:lnTo>
                    <a:pt x="1806" y="28620"/>
                  </a:lnTo>
                  <a:lnTo>
                    <a:pt x="1768" y="28206"/>
                  </a:lnTo>
                  <a:lnTo>
                    <a:pt x="2069" y="28018"/>
                  </a:lnTo>
                  <a:lnTo>
                    <a:pt x="2220" y="27905"/>
                  </a:lnTo>
                  <a:lnTo>
                    <a:pt x="2351" y="27792"/>
                  </a:lnTo>
                  <a:lnTo>
                    <a:pt x="2539" y="27604"/>
                  </a:lnTo>
                  <a:lnTo>
                    <a:pt x="2708" y="27398"/>
                  </a:lnTo>
                  <a:lnTo>
                    <a:pt x="2840" y="27191"/>
                  </a:lnTo>
                  <a:lnTo>
                    <a:pt x="2972" y="26965"/>
                  </a:lnTo>
                  <a:lnTo>
                    <a:pt x="3066" y="26739"/>
                  </a:lnTo>
                  <a:lnTo>
                    <a:pt x="3141" y="26495"/>
                  </a:lnTo>
                  <a:lnTo>
                    <a:pt x="3197" y="26251"/>
                  </a:lnTo>
                  <a:lnTo>
                    <a:pt x="3235" y="26006"/>
                  </a:lnTo>
                  <a:lnTo>
                    <a:pt x="3724" y="26175"/>
                  </a:lnTo>
                  <a:lnTo>
                    <a:pt x="4213" y="26326"/>
                  </a:lnTo>
                  <a:lnTo>
                    <a:pt x="4720" y="26439"/>
                  </a:lnTo>
                  <a:lnTo>
                    <a:pt x="5228" y="26495"/>
                  </a:lnTo>
                  <a:lnTo>
                    <a:pt x="5755" y="26533"/>
                  </a:lnTo>
                  <a:lnTo>
                    <a:pt x="6262" y="26533"/>
                  </a:lnTo>
                  <a:lnTo>
                    <a:pt x="6770" y="26514"/>
                  </a:lnTo>
                  <a:lnTo>
                    <a:pt x="7278" y="26439"/>
                  </a:lnTo>
                  <a:lnTo>
                    <a:pt x="7785" y="26326"/>
                  </a:lnTo>
                  <a:lnTo>
                    <a:pt x="8293" y="26194"/>
                  </a:lnTo>
                  <a:lnTo>
                    <a:pt x="8782" y="26006"/>
                  </a:lnTo>
                  <a:lnTo>
                    <a:pt x="9271" y="25799"/>
                  </a:lnTo>
                  <a:lnTo>
                    <a:pt x="9722" y="25555"/>
                  </a:lnTo>
                  <a:lnTo>
                    <a:pt x="10192" y="25273"/>
                  </a:lnTo>
                  <a:lnTo>
                    <a:pt x="10625" y="24953"/>
                  </a:lnTo>
                  <a:lnTo>
                    <a:pt x="11039" y="24596"/>
                  </a:lnTo>
                  <a:lnTo>
                    <a:pt x="11339" y="24314"/>
                  </a:lnTo>
                  <a:lnTo>
                    <a:pt x="11734" y="24464"/>
                  </a:lnTo>
                  <a:lnTo>
                    <a:pt x="12148" y="24596"/>
                  </a:lnTo>
                  <a:lnTo>
                    <a:pt x="12562" y="24709"/>
                  </a:lnTo>
                  <a:lnTo>
                    <a:pt x="12994" y="24784"/>
                  </a:lnTo>
                  <a:lnTo>
                    <a:pt x="13427" y="24840"/>
                  </a:lnTo>
                  <a:lnTo>
                    <a:pt x="13878" y="24859"/>
                  </a:lnTo>
                  <a:lnTo>
                    <a:pt x="14329" y="24840"/>
                  </a:lnTo>
                  <a:lnTo>
                    <a:pt x="14780" y="24803"/>
                  </a:lnTo>
                  <a:lnTo>
                    <a:pt x="15081" y="24746"/>
                  </a:lnTo>
                  <a:lnTo>
                    <a:pt x="15382" y="24690"/>
                  </a:lnTo>
                  <a:lnTo>
                    <a:pt x="15683" y="24615"/>
                  </a:lnTo>
                  <a:lnTo>
                    <a:pt x="15984" y="24521"/>
                  </a:lnTo>
                  <a:lnTo>
                    <a:pt x="16266" y="24427"/>
                  </a:lnTo>
                  <a:lnTo>
                    <a:pt x="16548" y="24314"/>
                  </a:lnTo>
                  <a:lnTo>
                    <a:pt x="16811" y="24182"/>
                  </a:lnTo>
                  <a:lnTo>
                    <a:pt x="17075" y="24051"/>
                  </a:lnTo>
                  <a:lnTo>
                    <a:pt x="17338" y="23900"/>
                  </a:lnTo>
                  <a:lnTo>
                    <a:pt x="17582" y="23731"/>
                  </a:lnTo>
                  <a:lnTo>
                    <a:pt x="17827" y="23562"/>
                  </a:lnTo>
                  <a:lnTo>
                    <a:pt x="18052" y="23374"/>
                  </a:lnTo>
                  <a:lnTo>
                    <a:pt x="18278" y="23186"/>
                  </a:lnTo>
                  <a:lnTo>
                    <a:pt x="18485" y="22979"/>
                  </a:lnTo>
                  <a:lnTo>
                    <a:pt x="18692" y="22772"/>
                  </a:lnTo>
                  <a:lnTo>
                    <a:pt x="18880" y="22546"/>
                  </a:lnTo>
                  <a:lnTo>
                    <a:pt x="19068" y="22321"/>
                  </a:lnTo>
                  <a:lnTo>
                    <a:pt x="19237" y="22095"/>
                  </a:lnTo>
                  <a:lnTo>
                    <a:pt x="19406" y="21850"/>
                  </a:lnTo>
                  <a:lnTo>
                    <a:pt x="19557" y="21587"/>
                  </a:lnTo>
                  <a:lnTo>
                    <a:pt x="19688" y="21343"/>
                  </a:lnTo>
                  <a:lnTo>
                    <a:pt x="19820" y="21080"/>
                  </a:lnTo>
                  <a:lnTo>
                    <a:pt x="19933" y="20797"/>
                  </a:lnTo>
                  <a:lnTo>
                    <a:pt x="20027" y="20515"/>
                  </a:lnTo>
                  <a:lnTo>
                    <a:pt x="20121" y="20233"/>
                  </a:lnTo>
                  <a:lnTo>
                    <a:pt x="20196" y="19951"/>
                  </a:lnTo>
                  <a:lnTo>
                    <a:pt x="20271" y="19669"/>
                  </a:lnTo>
                  <a:lnTo>
                    <a:pt x="20328" y="19368"/>
                  </a:lnTo>
                  <a:lnTo>
                    <a:pt x="20365" y="19068"/>
                  </a:lnTo>
                  <a:lnTo>
                    <a:pt x="20384" y="18767"/>
                  </a:lnTo>
                  <a:lnTo>
                    <a:pt x="20384" y="18466"/>
                  </a:lnTo>
                  <a:lnTo>
                    <a:pt x="20384" y="18146"/>
                  </a:lnTo>
                  <a:lnTo>
                    <a:pt x="20816" y="18146"/>
                  </a:lnTo>
                  <a:lnTo>
                    <a:pt x="21249" y="18109"/>
                  </a:lnTo>
                  <a:lnTo>
                    <a:pt x="21587" y="18052"/>
                  </a:lnTo>
                  <a:lnTo>
                    <a:pt x="21907" y="17977"/>
                  </a:lnTo>
                  <a:lnTo>
                    <a:pt x="22227" y="17902"/>
                  </a:lnTo>
                  <a:lnTo>
                    <a:pt x="22546" y="17789"/>
                  </a:lnTo>
                  <a:lnTo>
                    <a:pt x="22847" y="17676"/>
                  </a:lnTo>
                  <a:lnTo>
                    <a:pt x="23148" y="17544"/>
                  </a:lnTo>
                  <a:lnTo>
                    <a:pt x="23430" y="17394"/>
                  </a:lnTo>
                  <a:lnTo>
                    <a:pt x="23712" y="17244"/>
                  </a:lnTo>
                  <a:lnTo>
                    <a:pt x="23976" y="17074"/>
                  </a:lnTo>
                  <a:lnTo>
                    <a:pt x="24239" y="16886"/>
                  </a:lnTo>
                  <a:lnTo>
                    <a:pt x="24483" y="16679"/>
                  </a:lnTo>
                  <a:lnTo>
                    <a:pt x="24728" y="16473"/>
                  </a:lnTo>
                  <a:lnTo>
                    <a:pt x="24953" y="16266"/>
                  </a:lnTo>
                  <a:lnTo>
                    <a:pt x="25160" y="16021"/>
                  </a:lnTo>
                  <a:lnTo>
                    <a:pt x="25367" y="15796"/>
                  </a:lnTo>
                  <a:lnTo>
                    <a:pt x="25574" y="15532"/>
                  </a:lnTo>
                  <a:lnTo>
                    <a:pt x="25950" y="15664"/>
                  </a:lnTo>
                  <a:lnTo>
                    <a:pt x="26364" y="15758"/>
                  </a:lnTo>
                  <a:lnTo>
                    <a:pt x="26758" y="15833"/>
                  </a:lnTo>
                  <a:lnTo>
                    <a:pt x="27172" y="15890"/>
                  </a:lnTo>
                  <a:lnTo>
                    <a:pt x="27605" y="15908"/>
                  </a:lnTo>
                  <a:lnTo>
                    <a:pt x="28018" y="15927"/>
                  </a:lnTo>
                  <a:lnTo>
                    <a:pt x="28451" y="15908"/>
                  </a:lnTo>
                  <a:lnTo>
                    <a:pt x="28883" y="15852"/>
                  </a:lnTo>
                  <a:lnTo>
                    <a:pt x="29410" y="15777"/>
                  </a:lnTo>
                  <a:lnTo>
                    <a:pt x="29918" y="15645"/>
                  </a:lnTo>
                  <a:lnTo>
                    <a:pt x="30406" y="15495"/>
                  </a:lnTo>
                  <a:lnTo>
                    <a:pt x="30895" y="15307"/>
                  </a:lnTo>
                  <a:lnTo>
                    <a:pt x="31177" y="15758"/>
                  </a:lnTo>
                  <a:lnTo>
                    <a:pt x="31497" y="16191"/>
                  </a:lnTo>
                  <a:lnTo>
                    <a:pt x="31854" y="16585"/>
                  </a:lnTo>
                  <a:lnTo>
                    <a:pt x="32230" y="16980"/>
                  </a:lnTo>
                  <a:lnTo>
                    <a:pt x="32625" y="17319"/>
                  </a:lnTo>
                  <a:lnTo>
                    <a:pt x="33058" y="17638"/>
                  </a:lnTo>
                  <a:lnTo>
                    <a:pt x="33509" y="17939"/>
                  </a:lnTo>
                  <a:lnTo>
                    <a:pt x="33979" y="18184"/>
                  </a:lnTo>
                  <a:lnTo>
                    <a:pt x="34468" y="18409"/>
                  </a:lnTo>
                  <a:lnTo>
                    <a:pt x="34976" y="18597"/>
                  </a:lnTo>
                  <a:lnTo>
                    <a:pt x="35502" y="18748"/>
                  </a:lnTo>
                  <a:lnTo>
                    <a:pt x="36029" y="18861"/>
                  </a:lnTo>
                  <a:lnTo>
                    <a:pt x="36574" y="18936"/>
                  </a:lnTo>
                  <a:lnTo>
                    <a:pt x="37119" y="18973"/>
                  </a:lnTo>
                  <a:lnTo>
                    <a:pt x="37683" y="18955"/>
                  </a:lnTo>
                  <a:lnTo>
                    <a:pt x="38266" y="18917"/>
                  </a:lnTo>
                  <a:lnTo>
                    <a:pt x="38642" y="18861"/>
                  </a:lnTo>
                  <a:lnTo>
                    <a:pt x="39000" y="18767"/>
                  </a:lnTo>
                  <a:lnTo>
                    <a:pt x="39376" y="18673"/>
                  </a:lnTo>
                  <a:lnTo>
                    <a:pt x="39714" y="18560"/>
                  </a:lnTo>
                  <a:lnTo>
                    <a:pt x="40072" y="18447"/>
                  </a:lnTo>
                  <a:lnTo>
                    <a:pt x="40410" y="18297"/>
                  </a:lnTo>
                  <a:lnTo>
                    <a:pt x="40730" y="18127"/>
                  </a:lnTo>
                  <a:lnTo>
                    <a:pt x="41049" y="17958"/>
                  </a:lnTo>
                  <a:lnTo>
                    <a:pt x="41350" y="17770"/>
                  </a:lnTo>
                  <a:lnTo>
                    <a:pt x="41651" y="17563"/>
                  </a:lnTo>
                  <a:lnTo>
                    <a:pt x="41933" y="17356"/>
                  </a:lnTo>
                  <a:lnTo>
                    <a:pt x="42215" y="17112"/>
                  </a:lnTo>
                  <a:lnTo>
                    <a:pt x="42478" y="16867"/>
                  </a:lnTo>
                  <a:lnTo>
                    <a:pt x="42723" y="16623"/>
                  </a:lnTo>
                  <a:lnTo>
                    <a:pt x="42949" y="16360"/>
                  </a:lnTo>
                  <a:lnTo>
                    <a:pt x="43174" y="16078"/>
                  </a:lnTo>
                  <a:lnTo>
                    <a:pt x="43400" y="15796"/>
                  </a:lnTo>
                  <a:lnTo>
                    <a:pt x="43588" y="15495"/>
                  </a:lnTo>
                  <a:lnTo>
                    <a:pt x="43776" y="15194"/>
                  </a:lnTo>
                  <a:lnTo>
                    <a:pt x="43945" y="14874"/>
                  </a:lnTo>
                  <a:lnTo>
                    <a:pt x="44096" y="14555"/>
                  </a:lnTo>
                  <a:lnTo>
                    <a:pt x="44227" y="14216"/>
                  </a:lnTo>
                  <a:lnTo>
                    <a:pt x="44340" y="13878"/>
                  </a:lnTo>
                  <a:lnTo>
                    <a:pt x="44453" y="13539"/>
                  </a:lnTo>
                  <a:lnTo>
                    <a:pt x="44547" y="13182"/>
                  </a:lnTo>
                  <a:lnTo>
                    <a:pt x="44622" y="12825"/>
                  </a:lnTo>
                  <a:lnTo>
                    <a:pt x="44660" y="12467"/>
                  </a:lnTo>
                  <a:lnTo>
                    <a:pt x="44697" y="12091"/>
                  </a:lnTo>
                  <a:lnTo>
                    <a:pt x="44716" y="11734"/>
                  </a:lnTo>
                  <a:lnTo>
                    <a:pt x="44716" y="11358"/>
                  </a:lnTo>
                  <a:lnTo>
                    <a:pt x="44697" y="10982"/>
                  </a:lnTo>
                  <a:lnTo>
                    <a:pt x="44660" y="10587"/>
                  </a:lnTo>
                  <a:lnTo>
                    <a:pt x="44622" y="10343"/>
                  </a:lnTo>
                  <a:lnTo>
                    <a:pt x="44998" y="10305"/>
                  </a:lnTo>
                  <a:lnTo>
                    <a:pt x="45374" y="10230"/>
                  </a:lnTo>
                  <a:lnTo>
                    <a:pt x="45732" y="10136"/>
                  </a:lnTo>
                  <a:lnTo>
                    <a:pt x="46089" y="10004"/>
                  </a:lnTo>
                  <a:lnTo>
                    <a:pt x="46446" y="9835"/>
                  </a:lnTo>
                  <a:lnTo>
                    <a:pt x="46785" y="9647"/>
                  </a:lnTo>
                  <a:lnTo>
                    <a:pt x="47104" y="9421"/>
                  </a:lnTo>
                  <a:lnTo>
                    <a:pt x="47405" y="9158"/>
                  </a:lnTo>
                  <a:lnTo>
                    <a:pt x="47574" y="8989"/>
                  </a:lnTo>
                  <a:lnTo>
                    <a:pt x="47744" y="8819"/>
                  </a:lnTo>
                  <a:lnTo>
                    <a:pt x="47894" y="8650"/>
                  </a:lnTo>
                  <a:lnTo>
                    <a:pt x="48026" y="8462"/>
                  </a:lnTo>
                  <a:lnTo>
                    <a:pt x="48157" y="8274"/>
                  </a:lnTo>
                  <a:lnTo>
                    <a:pt x="48270" y="8086"/>
                  </a:lnTo>
                  <a:lnTo>
                    <a:pt x="48496" y="7672"/>
                  </a:lnTo>
                  <a:lnTo>
                    <a:pt x="48646" y="7259"/>
                  </a:lnTo>
                  <a:lnTo>
                    <a:pt x="48778" y="6845"/>
                  </a:lnTo>
                  <a:lnTo>
                    <a:pt x="48853" y="6394"/>
                  </a:lnTo>
                  <a:lnTo>
                    <a:pt x="48891" y="5961"/>
                  </a:lnTo>
                  <a:lnTo>
                    <a:pt x="48891" y="5529"/>
                  </a:lnTo>
                  <a:lnTo>
                    <a:pt x="48853" y="5077"/>
                  </a:lnTo>
                  <a:lnTo>
                    <a:pt x="48759" y="4645"/>
                  </a:lnTo>
                  <a:lnTo>
                    <a:pt x="48646" y="4212"/>
                  </a:lnTo>
                  <a:lnTo>
                    <a:pt x="48458" y="3799"/>
                  </a:lnTo>
                  <a:lnTo>
                    <a:pt x="48364" y="3592"/>
                  </a:lnTo>
                  <a:lnTo>
                    <a:pt x="48251" y="3404"/>
                  </a:lnTo>
                  <a:lnTo>
                    <a:pt x="48120" y="3197"/>
                  </a:lnTo>
                  <a:lnTo>
                    <a:pt x="47988" y="3009"/>
                  </a:lnTo>
                  <a:lnTo>
                    <a:pt x="47856" y="2840"/>
                  </a:lnTo>
                  <a:lnTo>
                    <a:pt x="47687" y="2652"/>
                  </a:lnTo>
                  <a:lnTo>
                    <a:pt x="47499" y="2445"/>
                  </a:lnTo>
                  <a:lnTo>
                    <a:pt x="47273" y="2257"/>
                  </a:lnTo>
                  <a:lnTo>
                    <a:pt x="47067" y="2088"/>
                  </a:lnTo>
                  <a:lnTo>
                    <a:pt x="46841" y="1918"/>
                  </a:lnTo>
                  <a:lnTo>
                    <a:pt x="46991" y="1448"/>
                  </a:lnTo>
                  <a:lnTo>
                    <a:pt x="47123" y="978"/>
                  </a:lnTo>
                  <a:lnTo>
                    <a:pt x="47217" y="489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0" y="-2275"/>
              <a:ext cx="2259009" cy="1594350"/>
            </a:xfrm>
            <a:custGeom>
              <a:avLst/>
              <a:gdLst/>
              <a:ahLst/>
              <a:cxnLst/>
              <a:rect l="l" t="t" r="r" b="b"/>
              <a:pathLst>
                <a:path w="48891" h="34506" extrusionOk="0">
                  <a:moveTo>
                    <a:pt x="1" y="0"/>
                  </a:moveTo>
                  <a:lnTo>
                    <a:pt x="1" y="34505"/>
                  </a:lnTo>
                  <a:lnTo>
                    <a:pt x="245" y="34148"/>
                  </a:lnTo>
                  <a:lnTo>
                    <a:pt x="471" y="33791"/>
                  </a:lnTo>
                  <a:lnTo>
                    <a:pt x="696" y="33434"/>
                  </a:lnTo>
                  <a:lnTo>
                    <a:pt x="884" y="33058"/>
                  </a:lnTo>
                  <a:lnTo>
                    <a:pt x="1054" y="32663"/>
                  </a:lnTo>
                  <a:lnTo>
                    <a:pt x="1223" y="32287"/>
                  </a:lnTo>
                  <a:lnTo>
                    <a:pt x="1355" y="31892"/>
                  </a:lnTo>
                  <a:lnTo>
                    <a:pt x="1486" y="31478"/>
                  </a:lnTo>
                  <a:lnTo>
                    <a:pt x="1580" y="31083"/>
                  </a:lnTo>
                  <a:lnTo>
                    <a:pt x="1674" y="30669"/>
                  </a:lnTo>
                  <a:lnTo>
                    <a:pt x="1731" y="30275"/>
                  </a:lnTo>
                  <a:lnTo>
                    <a:pt x="1768" y="29861"/>
                  </a:lnTo>
                  <a:lnTo>
                    <a:pt x="1806" y="29447"/>
                  </a:lnTo>
                  <a:lnTo>
                    <a:pt x="1806" y="29034"/>
                  </a:lnTo>
                  <a:lnTo>
                    <a:pt x="1806" y="28620"/>
                  </a:lnTo>
                  <a:lnTo>
                    <a:pt x="1768" y="28206"/>
                  </a:lnTo>
                  <a:lnTo>
                    <a:pt x="2069" y="28018"/>
                  </a:lnTo>
                  <a:lnTo>
                    <a:pt x="2220" y="27905"/>
                  </a:lnTo>
                  <a:lnTo>
                    <a:pt x="2351" y="27792"/>
                  </a:lnTo>
                  <a:lnTo>
                    <a:pt x="2539" y="27604"/>
                  </a:lnTo>
                  <a:lnTo>
                    <a:pt x="2708" y="27398"/>
                  </a:lnTo>
                  <a:lnTo>
                    <a:pt x="2840" y="27191"/>
                  </a:lnTo>
                  <a:lnTo>
                    <a:pt x="2972" y="26965"/>
                  </a:lnTo>
                  <a:lnTo>
                    <a:pt x="3066" y="26739"/>
                  </a:lnTo>
                  <a:lnTo>
                    <a:pt x="3141" y="26495"/>
                  </a:lnTo>
                  <a:lnTo>
                    <a:pt x="3197" y="26251"/>
                  </a:lnTo>
                  <a:lnTo>
                    <a:pt x="3235" y="26006"/>
                  </a:lnTo>
                  <a:lnTo>
                    <a:pt x="3724" y="26175"/>
                  </a:lnTo>
                  <a:lnTo>
                    <a:pt x="4213" y="26326"/>
                  </a:lnTo>
                  <a:lnTo>
                    <a:pt x="4720" y="26439"/>
                  </a:lnTo>
                  <a:lnTo>
                    <a:pt x="5228" y="26495"/>
                  </a:lnTo>
                  <a:lnTo>
                    <a:pt x="5755" y="26533"/>
                  </a:lnTo>
                  <a:lnTo>
                    <a:pt x="6262" y="26533"/>
                  </a:lnTo>
                  <a:lnTo>
                    <a:pt x="6770" y="26514"/>
                  </a:lnTo>
                  <a:lnTo>
                    <a:pt x="7278" y="26439"/>
                  </a:lnTo>
                  <a:lnTo>
                    <a:pt x="7785" y="26326"/>
                  </a:lnTo>
                  <a:lnTo>
                    <a:pt x="8293" y="26194"/>
                  </a:lnTo>
                  <a:lnTo>
                    <a:pt x="8782" y="26006"/>
                  </a:lnTo>
                  <a:lnTo>
                    <a:pt x="9271" y="25799"/>
                  </a:lnTo>
                  <a:lnTo>
                    <a:pt x="9722" y="25555"/>
                  </a:lnTo>
                  <a:lnTo>
                    <a:pt x="10192" y="25273"/>
                  </a:lnTo>
                  <a:lnTo>
                    <a:pt x="10625" y="24953"/>
                  </a:lnTo>
                  <a:lnTo>
                    <a:pt x="11039" y="24596"/>
                  </a:lnTo>
                  <a:lnTo>
                    <a:pt x="11339" y="24314"/>
                  </a:lnTo>
                  <a:lnTo>
                    <a:pt x="11734" y="24464"/>
                  </a:lnTo>
                  <a:lnTo>
                    <a:pt x="12148" y="24596"/>
                  </a:lnTo>
                  <a:lnTo>
                    <a:pt x="12562" y="24709"/>
                  </a:lnTo>
                  <a:lnTo>
                    <a:pt x="12994" y="24784"/>
                  </a:lnTo>
                  <a:lnTo>
                    <a:pt x="13427" y="24840"/>
                  </a:lnTo>
                  <a:lnTo>
                    <a:pt x="13878" y="24859"/>
                  </a:lnTo>
                  <a:lnTo>
                    <a:pt x="14329" y="24840"/>
                  </a:lnTo>
                  <a:lnTo>
                    <a:pt x="14780" y="24803"/>
                  </a:lnTo>
                  <a:lnTo>
                    <a:pt x="15081" y="24746"/>
                  </a:lnTo>
                  <a:lnTo>
                    <a:pt x="15382" y="24690"/>
                  </a:lnTo>
                  <a:lnTo>
                    <a:pt x="15683" y="24615"/>
                  </a:lnTo>
                  <a:lnTo>
                    <a:pt x="15984" y="24521"/>
                  </a:lnTo>
                  <a:lnTo>
                    <a:pt x="16266" y="24427"/>
                  </a:lnTo>
                  <a:lnTo>
                    <a:pt x="16548" y="24314"/>
                  </a:lnTo>
                  <a:lnTo>
                    <a:pt x="16811" y="24182"/>
                  </a:lnTo>
                  <a:lnTo>
                    <a:pt x="17075" y="24051"/>
                  </a:lnTo>
                  <a:lnTo>
                    <a:pt x="17338" y="23900"/>
                  </a:lnTo>
                  <a:lnTo>
                    <a:pt x="17582" y="23731"/>
                  </a:lnTo>
                  <a:lnTo>
                    <a:pt x="17827" y="23562"/>
                  </a:lnTo>
                  <a:lnTo>
                    <a:pt x="18052" y="23374"/>
                  </a:lnTo>
                  <a:lnTo>
                    <a:pt x="18278" y="23186"/>
                  </a:lnTo>
                  <a:lnTo>
                    <a:pt x="18485" y="22979"/>
                  </a:lnTo>
                  <a:lnTo>
                    <a:pt x="18692" y="22772"/>
                  </a:lnTo>
                  <a:lnTo>
                    <a:pt x="18880" y="22546"/>
                  </a:lnTo>
                  <a:lnTo>
                    <a:pt x="19068" y="22321"/>
                  </a:lnTo>
                  <a:lnTo>
                    <a:pt x="19237" y="22095"/>
                  </a:lnTo>
                  <a:lnTo>
                    <a:pt x="19406" y="21850"/>
                  </a:lnTo>
                  <a:lnTo>
                    <a:pt x="19557" y="21587"/>
                  </a:lnTo>
                  <a:lnTo>
                    <a:pt x="19688" y="21343"/>
                  </a:lnTo>
                  <a:lnTo>
                    <a:pt x="19820" y="21080"/>
                  </a:lnTo>
                  <a:lnTo>
                    <a:pt x="19933" y="20797"/>
                  </a:lnTo>
                  <a:lnTo>
                    <a:pt x="20027" y="20515"/>
                  </a:lnTo>
                  <a:lnTo>
                    <a:pt x="20121" y="20233"/>
                  </a:lnTo>
                  <a:lnTo>
                    <a:pt x="20196" y="19951"/>
                  </a:lnTo>
                  <a:lnTo>
                    <a:pt x="20271" y="19669"/>
                  </a:lnTo>
                  <a:lnTo>
                    <a:pt x="20328" y="19368"/>
                  </a:lnTo>
                  <a:lnTo>
                    <a:pt x="20365" y="19068"/>
                  </a:lnTo>
                  <a:lnTo>
                    <a:pt x="20384" y="18767"/>
                  </a:lnTo>
                  <a:lnTo>
                    <a:pt x="20384" y="18466"/>
                  </a:lnTo>
                  <a:lnTo>
                    <a:pt x="20384" y="18146"/>
                  </a:lnTo>
                  <a:lnTo>
                    <a:pt x="20816" y="18146"/>
                  </a:lnTo>
                  <a:lnTo>
                    <a:pt x="21249" y="18109"/>
                  </a:lnTo>
                  <a:lnTo>
                    <a:pt x="21587" y="18052"/>
                  </a:lnTo>
                  <a:lnTo>
                    <a:pt x="21907" y="17977"/>
                  </a:lnTo>
                  <a:lnTo>
                    <a:pt x="22227" y="17902"/>
                  </a:lnTo>
                  <a:lnTo>
                    <a:pt x="22546" y="17789"/>
                  </a:lnTo>
                  <a:lnTo>
                    <a:pt x="22847" y="17676"/>
                  </a:lnTo>
                  <a:lnTo>
                    <a:pt x="23148" y="17544"/>
                  </a:lnTo>
                  <a:lnTo>
                    <a:pt x="23430" y="17394"/>
                  </a:lnTo>
                  <a:lnTo>
                    <a:pt x="23712" y="17244"/>
                  </a:lnTo>
                  <a:lnTo>
                    <a:pt x="23976" y="17074"/>
                  </a:lnTo>
                  <a:lnTo>
                    <a:pt x="24239" y="16886"/>
                  </a:lnTo>
                  <a:lnTo>
                    <a:pt x="24483" y="16679"/>
                  </a:lnTo>
                  <a:lnTo>
                    <a:pt x="24728" y="16473"/>
                  </a:lnTo>
                  <a:lnTo>
                    <a:pt x="24953" y="16266"/>
                  </a:lnTo>
                  <a:lnTo>
                    <a:pt x="25160" y="16021"/>
                  </a:lnTo>
                  <a:lnTo>
                    <a:pt x="25367" y="15796"/>
                  </a:lnTo>
                  <a:lnTo>
                    <a:pt x="25574" y="15532"/>
                  </a:lnTo>
                  <a:lnTo>
                    <a:pt x="25950" y="15664"/>
                  </a:lnTo>
                  <a:lnTo>
                    <a:pt x="26364" y="15758"/>
                  </a:lnTo>
                  <a:lnTo>
                    <a:pt x="26758" y="15833"/>
                  </a:lnTo>
                  <a:lnTo>
                    <a:pt x="27172" y="15890"/>
                  </a:lnTo>
                  <a:lnTo>
                    <a:pt x="27605" y="15908"/>
                  </a:lnTo>
                  <a:lnTo>
                    <a:pt x="28018" y="15927"/>
                  </a:lnTo>
                  <a:lnTo>
                    <a:pt x="28451" y="15908"/>
                  </a:lnTo>
                  <a:lnTo>
                    <a:pt x="28883" y="15852"/>
                  </a:lnTo>
                  <a:lnTo>
                    <a:pt x="29410" y="15777"/>
                  </a:lnTo>
                  <a:lnTo>
                    <a:pt x="29918" y="15645"/>
                  </a:lnTo>
                  <a:lnTo>
                    <a:pt x="30406" y="15495"/>
                  </a:lnTo>
                  <a:lnTo>
                    <a:pt x="30895" y="15307"/>
                  </a:lnTo>
                  <a:lnTo>
                    <a:pt x="31177" y="15758"/>
                  </a:lnTo>
                  <a:lnTo>
                    <a:pt x="31497" y="16191"/>
                  </a:lnTo>
                  <a:lnTo>
                    <a:pt x="31854" y="16585"/>
                  </a:lnTo>
                  <a:lnTo>
                    <a:pt x="32230" y="16980"/>
                  </a:lnTo>
                  <a:lnTo>
                    <a:pt x="32625" y="17319"/>
                  </a:lnTo>
                  <a:lnTo>
                    <a:pt x="33058" y="17638"/>
                  </a:lnTo>
                  <a:lnTo>
                    <a:pt x="33509" y="17939"/>
                  </a:lnTo>
                  <a:lnTo>
                    <a:pt x="33979" y="18184"/>
                  </a:lnTo>
                  <a:lnTo>
                    <a:pt x="34468" y="18409"/>
                  </a:lnTo>
                  <a:lnTo>
                    <a:pt x="34976" y="18597"/>
                  </a:lnTo>
                  <a:lnTo>
                    <a:pt x="35502" y="18748"/>
                  </a:lnTo>
                  <a:lnTo>
                    <a:pt x="36029" y="18861"/>
                  </a:lnTo>
                  <a:lnTo>
                    <a:pt x="36574" y="18936"/>
                  </a:lnTo>
                  <a:lnTo>
                    <a:pt x="37119" y="18973"/>
                  </a:lnTo>
                  <a:lnTo>
                    <a:pt x="37683" y="18955"/>
                  </a:lnTo>
                  <a:lnTo>
                    <a:pt x="38266" y="18917"/>
                  </a:lnTo>
                  <a:lnTo>
                    <a:pt x="38642" y="18861"/>
                  </a:lnTo>
                  <a:lnTo>
                    <a:pt x="39000" y="18767"/>
                  </a:lnTo>
                  <a:lnTo>
                    <a:pt x="39376" y="18673"/>
                  </a:lnTo>
                  <a:lnTo>
                    <a:pt x="39714" y="18560"/>
                  </a:lnTo>
                  <a:lnTo>
                    <a:pt x="40072" y="18447"/>
                  </a:lnTo>
                  <a:lnTo>
                    <a:pt x="40410" y="18297"/>
                  </a:lnTo>
                  <a:lnTo>
                    <a:pt x="40730" y="18127"/>
                  </a:lnTo>
                  <a:lnTo>
                    <a:pt x="41049" y="17958"/>
                  </a:lnTo>
                  <a:lnTo>
                    <a:pt x="41350" y="17770"/>
                  </a:lnTo>
                  <a:lnTo>
                    <a:pt x="41651" y="17563"/>
                  </a:lnTo>
                  <a:lnTo>
                    <a:pt x="41933" y="17356"/>
                  </a:lnTo>
                  <a:lnTo>
                    <a:pt x="42215" y="17112"/>
                  </a:lnTo>
                  <a:lnTo>
                    <a:pt x="42478" y="16867"/>
                  </a:lnTo>
                  <a:lnTo>
                    <a:pt x="42723" y="16623"/>
                  </a:lnTo>
                  <a:lnTo>
                    <a:pt x="42949" y="16360"/>
                  </a:lnTo>
                  <a:lnTo>
                    <a:pt x="43174" y="16078"/>
                  </a:lnTo>
                  <a:lnTo>
                    <a:pt x="43400" y="15796"/>
                  </a:lnTo>
                  <a:lnTo>
                    <a:pt x="43588" y="15495"/>
                  </a:lnTo>
                  <a:lnTo>
                    <a:pt x="43776" y="15194"/>
                  </a:lnTo>
                  <a:lnTo>
                    <a:pt x="43945" y="14874"/>
                  </a:lnTo>
                  <a:lnTo>
                    <a:pt x="44096" y="14555"/>
                  </a:lnTo>
                  <a:lnTo>
                    <a:pt x="44227" y="14216"/>
                  </a:lnTo>
                  <a:lnTo>
                    <a:pt x="44340" y="13878"/>
                  </a:lnTo>
                  <a:lnTo>
                    <a:pt x="44453" y="13539"/>
                  </a:lnTo>
                  <a:lnTo>
                    <a:pt x="44547" y="13182"/>
                  </a:lnTo>
                  <a:lnTo>
                    <a:pt x="44622" y="12825"/>
                  </a:lnTo>
                  <a:lnTo>
                    <a:pt x="44660" y="12467"/>
                  </a:lnTo>
                  <a:lnTo>
                    <a:pt x="44697" y="12091"/>
                  </a:lnTo>
                  <a:lnTo>
                    <a:pt x="44716" y="11734"/>
                  </a:lnTo>
                  <a:lnTo>
                    <a:pt x="44716" y="11358"/>
                  </a:lnTo>
                  <a:lnTo>
                    <a:pt x="44697" y="10982"/>
                  </a:lnTo>
                  <a:lnTo>
                    <a:pt x="44660" y="10587"/>
                  </a:lnTo>
                  <a:lnTo>
                    <a:pt x="44622" y="10343"/>
                  </a:lnTo>
                  <a:lnTo>
                    <a:pt x="44998" y="10305"/>
                  </a:lnTo>
                  <a:lnTo>
                    <a:pt x="45374" y="10230"/>
                  </a:lnTo>
                  <a:lnTo>
                    <a:pt x="45732" y="10136"/>
                  </a:lnTo>
                  <a:lnTo>
                    <a:pt x="46089" y="10004"/>
                  </a:lnTo>
                  <a:lnTo>
                    <a:pt x="46446" y="9835"/>
                  </a:lnTo>
                  <a:lnTo>
                    <a:pt x="46785" y="9647"/>
                  </a:lnTo>
                  <a:lnTo>
                    <a:pt x="47104" y="9421"/>
                  </a:lnTo>
                  <a:lnTo>
                    <a:pt x="47405" y="9158"/>
                  </a:lnTo>
                  <a:lnTo>
                    <a:pt x="47574" y="8989"/>
                  </a:lnTo>
                  <a:lnTo>
                    <a:pt x="47744" y="8819"/>
                  </a:lnTo>
                  <a:lnTo>
                    <a:pt x="47894" y="8650"/>
                  </a:lnTo>
                  <a:lnTo>
                    <a:pt x="48026" y="8462"/>
                  </a:lnTo>
                  <a:lnTo>
                    <a:pt x="48157" y="8274"/>
                  </a:lnTo>
                  <a:lnTo>
                    <a:pt x="48270" y="8086"/>
                  </a:lnTo>
                  <a:lnTo>
                    <a:pt x="48496" y="7672"/>
                  </a:lnTo>
                  <a:lnTo>
                    <a:pt x="48646" y="7259"/>
                  </a:lnTo>
                  <a:lnTo>
                    <a:pt x="48778" y="6845"/>
                  </a:lnTo>
                  <a:lnTo>
                    <a:pt x="48853" y="6394"/>
                  </a:lnTo>
                  <a:lnTo>
                    <a:pt x="48891" y="5961"/>
                  </a:lnTo>
                  <a:lnTo>
                    <a:pt x="48891" y="5529"/>
                  </a:lnTo>
                  <a:lnTo>
                    <a:pt x="48853" y="5077"/>
                  </a:lnTo>
                  <a:lnTo>
                    <a:pt x="48759" y="4645"/>
                  </a:lnTo>
                  <a:lnTo>
                    <a:pt x="48646" y="4212"/>
                  </a:lnTo>
                  <a:lnTo>
                    <a:pt x="48458" y="3799"/>
                  </a:lnTo>
                  <a:lnTo>
                    <a:pt x="48364" y="3592"/>
                  </a:lnTo>
                  <a:lnTo>
                    <a:pt x="48251" y="3404"/>
                  </a:lnTo>
                  <a:lnTo>
                    <a:pt x="48120" y="3197"/>
                  </a:lnTo>
                  <a:lnTo>
                    <a:pt x="47988" y="3009"/>
                  </a:lnTo>
                  <a:lnTo>
                    <a:pt x="47856" y="2840"/>
                  </a:lnTo>
                  <a:lnTo>
                    <a:pt x="47687" y="2652"/>
                  </a:lnTo>
                  <a:lnTo>
                    <a:pt x="47499" y="2445"/>
                  </a:lnTo>
                  <a:lnTo>
                    <a:pt x="47273" y="2257"/>
                  </a:lnTo>
                  <a:lnTo>
                    <a:pt x="47067" y="2088"/>
                  </a:lnTo>
                  <a:lnTo>
                    <a:pt x="46841" y="1918"/>
                  </a:lnTo>
                  <a:lnTo>
                    <a:pt x="46991" y="1448"/>
                  </a:lnTo>
                  <a:lnTo>
                    <a:pt x="47123" y="978"/>
                  </a:lnTo>
                  <a:lnTo>
                    <a:pt x="47217" y="489"/>
                  </a:lnTo>
                  <a:lnTo>
                    <a:pt x="472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22"/>
          <p:cNvGrpSpPr/>
          <p:nvPr/>
        </p:nvGrpSpPr>
        <p:grpSpPr>
          <a:xfrm flipH="1">
            <a:off x="7600125" y="-2275"/>
            <a:ext cx="1543872" cy="2193019"/>
            <a:chOff x="0" y="-25100"/>
            <a:chExt cx="1543872" cy="2193019"/>
          </a:xfrm>
        </p:grpSpPr>
        <p:sp>
          <p:nvSpPr>
            <p:cNvPr id="1065" name="Google Shape;1065;p22"/>
            <p:cNvSpPr/>
            <p:nvPr/>
          </p:nvSpPr>
          <p:spPr>
            <a:xfrm>
              <a:off x="0" y="-25100"/>
              <a:ext cx="1543872" cy="2193019"/>
            </a:xfrm>
            <a:custGeom>
              <a:avLst/>
              <a:gdLst/>
              <a:ahLst/>
              <a:cxnLst/>
              <a:rect l="l" t="t" r="r" b="b"/>
              <a:pathLst>
                <a:path w="31798" h="45168" extrusionOk="0">
                  <a:moveTo>
                    <a:pt x="0" y="1"/>
                  </a:moveTo>
                  <a:lnTo>
                    <a:pt x="0" y="45168"/>
                  </a:lnTo>
                  <a:lnTo>
                    <a:pt x="545" y="45036"/>
                  </a:lnTo>
                  <a:lnTo>
                    <a:pt x="1091" y="44867"/>
                  </a:lnTo>
                  <a:lnTo>
                    <a:pt x="1617" y="44660"/>
                  </a:lnTo>
                  <a:lnTo>
                    <a:pt x="2125" y="44397"/>
                  </a:lnTo>
                  <a:lnTo>
                    <a:pt x="2614" y="44115"/>
                  </a:lnTo>
                  <a:lnTo>
                    <a:pt x="3084" y="43814"/>
                  </a:lnTo>
                  <a:lnTo>
                    <a:pt x="3516" y="43456"/>
                  </a:lnTo>
                  <a:lnTo>
                    <a:pt x="3930" y="43080"/>
                  </a:lnTo>
                  <a:lnTo>
                    <a:pt x="4325" y="42667"/>
                  </a:lnTo>
                  <a:lnTo>
                    <a:pt x="4682" y="42234"/>
                  </a:lnTo>
                  <a:lnTo>
                    <a:pt x="5002" y="41783"/>
                  </a:lnTo>
                  <a:lnTo>
                    <a:pt x="5303" y="41294"/>
                  </a:lnTo>
                  <a:lnTo>
                    <a:pt x="5566" y="40786"/>
                  </a:lnTo>
                  <a:lnTo>
                    <a:pt x="5792" y="40241"/>
                  </a:lnTo>
                  <a:lnTo>
                    <a:pt x="5980" y="39696"/>
                  </a:lnTo>
                  <a:lnTo>
                    <a:pt x="6111" y="39113"/>
                  </a:lnTo>
                  <a:lnTo>
                    <a:pt x="6506" y="39075"/>
                  </a:lnTo>
                  <a:lnTo>
                    <a:pt x="6901" y="39000"/>
                  </a:lnTo>
                  <a:lnTo>
                    <a:pt x="7277" y="38887"/>
                  </a:lnTo>
                  <a:lnTo>
                    <a:pt x="7634" y="38755"/>
                  </a:lnTo>
                  <a:lnTo>
                    <a:pt x="7992" y="38586"/>
                  </a:lnTo>
                  <a:lnTo>
                    <a:pt x="8330" y="38417"/>
                  </a:lnTo>
                  <a:lnTo>
                    <a:pt x="8669" y="38191"/>
                  </a:lnTo>
                  <a:lnTo>
                    <a:pt x="8988" y="37966"/>
                  </a:lnTo>
                  <a:lnTo>
                    <a:pt x="9270" y="37721"/>
                  </a:lnTo>
                  <a:lnTo>
                    <a:pt x="9552" y="37439"/>
                  </a:lnTo>
                  <a:lnTo>
                    <a:pt x="9816" y="37138"/>
                  </a:lnTo>
                  <a:lnTo>
                    <a:pt x="10060" y="36819"/>
                  </a:lnTo>
                  <a:lnTo>
                    <a:pt x="10267" y="36480"/>
                  </a:lnTo>
                  <a:lnTo>
                    <a:pt x="10474" y="36123"/>
                  </a:lnTo>
                  <a:lnTo>
                    <a:pt x="10624" y="35747"/>
                  </a:lnTo>
                  <a:lnTo>
                    <a:pt x="10775" y="35352"/>
                  </a:lnTo>
                  <a:lnTo>
                    <a:pt x="10887" y="34919"/>
                  </a:lnTo>
                  <a:lnTo>
                    <a:pt x="10963" y="34487"/>
                  </a:lnTo>
                  <a:lnTo>
                    <a:pt x="11019" y="34054"/>
                  </a:lnTo>
                  <a:lnTo>
                    <a:pt x="11019" y="33622"/>
                  </a:lnTo>
                  <a:lnTo>
                    <a:pt x="11000" y="33189"/>
                  </a:lnTo>
                  <a:lnTo>
                    <a:pt x="10944" y="32776"/>
                  </a:lnTo>
                  <a:lnTo>
                    <a:pt x="10850" y="32362"/>
                  </a:lnTo>
                  <a:lnTo>
                    <a:pt x="10718" y="31948"/>
                  </a:lnTo>
                  <a:lnTo>
                    <a:pt x="10775" y="31610"/>
                  </a:lnTo>
                  <a:lnTo>
                    <a:pt x="10831" y="31271"/>
                  </a:lnTo>
                  <a:lnTo>
                    <a:pt x="10831" y="31253"/>
                  </a:lnTo>
                  <a:lnTo>
                    <a:pt x="11151" y="31403"/>
                  </a:lnTo>
                  <a:lnTo>
                    <a:pt x="11470" y="31554"/>
                  </a:lnTo>
                  <a:lnTo>
                    <a:pt x="11809" y="31666"/>
                  </a:lnTo>
                  <a:lnTo>
                    <a:pt x="12147" y="31779"/>
                  </a:lnTo>
                  <a:lnTo>
                    <a:pt x="12486" y="31873"/>
                  </a:lnTo>
                  <a:lnTo>
                    <a:pt x="12824" y="31967"/>
                  </a:lnTo>
                  <a:lnTo>
                    <a:pt x="13181" y="32042"/>
                  </a:lnTo>
                  <a:lnTo>
                    <a:pt x="13539" y="32099"/>
                  </a:lnTo>
                  <a:lnTo>
                    <a:pt x="13896" y="32136"/>
                  </a:lnTo>
                  <a:lnTo>
                    <a:pt x="14253" y="32155"/>
                  </a:lnTo>
                  <a:lnTo>
                    <a:pt x="14611" y="32174"/>
                  </a:lnTo>
                  <a:lnTo>
                    <a:pt x="14968" y="32174"/>
                  </a:lnTo>
                  <a:lnTo>
                    <a:pt x="15344" y="32155"/>
                  </a:lnTo>
                  <a:lnTo>
                    <a:pt x="15720" y="32118"/>
                  </a:lnTo>
                  <a:lnTo>
                    <a:pt x="16077" y="32061"/>
                  </a:lnTo>
                  <a:lnTo>
                    <a:pt x="16453" y="31986"/>
                  </a:lnTo>
                  <a:lnTo>
                    <a:pt x="16886" y="31892"/>
                  </a:lnTo>
                  <a:lnTo>
                    <a:pt x="17318" y="31779"/>
                  </a:lnTo>
                  <a:lnTo>
                    <a:pt x="17732" y="31629"/>
                  </a:lnTo>
                  <a:lnTo>
                    <a:pt x="18146" y="31460"/>
                  </a:lnTo>
                  <a:lnTo>
                    <a:pt x="18541" y="31290"/>
                  </a:lnTo>
                  <a:lnTo>
                    <a:pt x="18917" y="31083"/>
                  </a:lnTo>
                  <a:lnTo>
                    <a:pt x="19293" y="30877"/>
                  </a:lnTo>
                  <a:lnTo>
                    <a:pt x="19650" y="30651"/>
                  </a:lnTo>
                  <a:lnTo>
                    <a:pt x="19988" y="30388"/>
                  </a:lnTo>
                  <a:lnTo>
                    <a:pt x="20308" y="30124"/>
                  </a:lnTo>
                  <a:lnTo>
                    <a:pt x="20628" y="29842"/>
                  </a:lnTo>
                  <a:lnTo>
                    <a:pt x="20929" y="29560"/>
                  </a:lnTo>
                  <a:lnTo>
                    <a:pt x="21211" y="29259"/>
                  </a:lnTo>
                  <a:lnTo>
                    <a:pt x="21493" y="28940"/>
                  </a:lnTo>
                  <a:lnTo>
                    <a:pt x="21737" y="28601"/>
                  </a:lnTo>
                  <a:lnTo>
                    <a:pt x="21982" y="28263"/>
                  </a:lnTo>
                  <a:lnTo>
                    <a:pt x="22207" y="27906"/>
                  </a:lnTo>
                  <a:lnTo>
                    <a:pt x="22414" y="27530"/>
                  </a:lnTo>
                  <a:lnTo>
                    <a:pt x="22602" y="27172"/>
                  </a:lnTo>
                  <a:lnTo>
                    <a:pt x="22771" y="26777"/>
                  </a:lnTo>
                  <a:lnTo>
                    <a:pt x="22922" y="26382"/>
                  </a:lnTo>
                  <a:lnTo>
                    <a:pt x="23053" y="25988"/>
                  </a:lnTo>
                  <a:lnTo>
                    <a:pt x="23166" y="25574"/>
                  </a:lnTo>
                  <a:lnTo>
                    <a:pt x="23260" y="25160"/>
                  </a:lnTo>
                  <a:lnTo>
                    <a:pt x="23336" y="24747"/>
                  </a:lnTo>
                  <a:lnTo>
                    <a:pt x="23392" y="24314"/>
                  </a:lnTo>
                  <a:lnTo>
                    <a:pt x="23411" y="23900"/>
                  </a:lnTo>
                  <a:lnTo>
                    <a:pt x="23430" y="23468"/>
                  </a:lnTo>
                  <a:lnTo>
                    <a:pt x="23411" y="23017"/>
                  </a:lnTo>
                  <a:lnTo>
                    <a:pt x="23392" y="22584"/>
                  </a:lnTo>
                  <a:lnTo>
                    <a:pt x="23336" y="22152"/>
                  </a:lnTo>
                  <a:lnTo>
                    <a:pt x="23260" y="21700"/>
                  </a:lnTo>
                  <a:lnTo>
                    <a:pt x="23185" y="21418"/>
                  </a:lnTo>
                  <a:lnTo>
                    <a:pt x="23618" y="21343"/>
                  </a:lnTo>
                  <a:lnTo>
                    <a:pt x="24050" y="21230"/>
                  </a:lnTo>
                  <a:lnTo>
                    <a:pt x="24464" y="21080"/>
                  </a:lnTo>
                  <a:lnTo>
                    <a:pt x="24877" y="20892"/>
                  </a:lnTo>
                  <a:lnTo>
                    <a:pt x="25272" y="20666"/>
                  </a:lnTo>
                  <a:lnTo>
                    <a:pt x="25648" y="20403"/>
                  </a:lnTo>
                  <a:lnTo>
                    <a:pt x="26024" y="20121"/>
                  </a:lnTo>
                  <a:lnTo>
                    <a:pt x="26363" y="19782"/>
                  </a:lnTo>
                  <a:lnTo>
                    <a:pt x="26532" y="19575"/>
                  </a:lnTo>
                  <a:lnTo>
                    <a:pt x="26720" y="19369"/>
                  </a:lnTo>
                  <a:lnTo>
                    <a:pt x="26871" y="19143"/>
                  </a:lnTo>
                  <a:lnTo>
                    <a:pt x="27021" y="18917"/>
                  </a:lnTo>
                  <a:lnTo>
                    <a:pt x="27153" y="18692"/>
                  </a:lnTo>
                  <a:lnTo>
                    <a:pt x="27284" y="18447"/>
                  </a:lnTo>
                  <a:lnTo>
                    <a:pt x="27397" y="18203"/>
                  </a:lnTo>
                  <a:lnTo>
                    <a:pt x="27491" y="17958"/>
                  </a:lnTo>
                  <a:lnTo>
                    <a:pt x="27585" y="17714"/>
                  </a:lnTo>
                  <a:lnTo>
                    <a:pt x="27642" y="17469"/>
                  </a:lnTo>
                  <a:lnTo>
                    <a:pt x="27717" y="17206"/>
                  </a:lnTo>
                  <a:lnTo>
                    <a:pt x="27754" y="16962"/>
                  </a:lnTo>
                  <a:lnTo>
                    <a:pt x="27792" y="16699"/>
                  </a:lnTo>
                  <a:lnTo>
                    <a:pt x="27811" y="16435"/>
                  </a:lnTo>
                  <a:lnTo>
                    <a:pt x="27830" y="16172"/>
                  </a:lnTo>
                  <a:lnTo>
                    <a:pt x="27830" y="15909"/>
                  </a:lnTo>
                  <a:lnTo>
                    <a:pt x="27811" y="15664"/>
                  </a:lnTo>
                  <a:lnTo>
                    <a:pt x="27792" y="15401"/>
                  </a:lnTo>
                  <a:lnTo>
                    <a:pt x="27754" y="15138"/>
                  </a:lnTo>
                  <a:lnTo>
                    <a:pt x="27698" y="14893"/>
                  </a:lnTo>
                  <a:lnTo>
                    <a:pt x="27642" y="14630"/>
                  </a:lnTo>
                  <a:lnTo>
                    <a:pt x="27566" y="14386"/>
                  </a:lnTo>
                  <a:lnTo>
                    <a:pt x="27472" y="14141"/>
                  </a:lnTo>
                  <a:lnTo>
                    <a:pt x="27378" y="13897"/>
                  </a:lnTo>
                  <a:lnTo>
                    <a:pt x="27266" y="13652"/>
                  </a:lnTo>
                  <a:lnTo>
                    <a:pt x="27134" y="13427"/>
                  </a:lnTo>
                  <a:lnTo>
                    <a:pt x="27002" y="13201"/>
                  </a:lnTo>
                  <a:lnTo>
                    <a:pt x="26852" y="12975"/>
                  </a:lnTo>
                  <a:lnTo>
                    <a:pt x="26701" y="12750"/>
                  </a:lnTo>
                  <a:lnTo>
                    <a:pt x="26513" y="12543"/>
                  </a:lnTo>
                  <a:lnTo>
                    <a:pt x="26325" y="12336"/>
                  </a:lnTo>
                  <a:lnTo>
                    <a:pt x="26137" y="12148"/>
                  </a:lnTo>
                  <a:lnTo>
                    <a:pt x="25893" y="11922"/>
                  </a:lnTo>
                  <a:lnTo>
                    <a:pt x="25630" y="11715"/>
                  </a:lnTo>
                  <a:lnTo>
                    <a:pt x="25348" y="11527"/>
                  </a:lnTo>
                  <a:lnTo>
                    <a:pt x="25065" y="11358"/>
                  </a:lnTo>
                  <a:lnTo>
                    <a:pt x="25197" y="10907"/>
                  </a:lnTo>
                  <a:lnTo>
                    <a:pt x="25291" y="10437"/>
                  </a:lnTo>
                  <a:lnTo>
                    <a:pt x="25366" y="9986"/>
                  </a:lnTo>
                  <a:lnTo>
                    <a:pt x="25423" y="9515"/>
                  </a:lnTo>
                  <a:lnTo>
                    <a:pt x="25442" y="9045"/>
                  </a:lnTo>
                  <a:lnTo>
                    <a:pt x="25442" y="8575"/>
                  </a:lnTo>
                  <a:lnTo>
                    <a:pt x="25423" y="8124"/>
                  </a:lnTo>
                  <a:lnTo>
                    <a:pt x="25366" y="7654"/>
                  </a:lnTo>
                  <a:lnTo>
                    <a:pt x="25291" y="7203"/>
                  </a:lnTo>
                  <a:lnTo>
                    <a:pt x="25197" y="6732"/>
                  </a:lnTo>
                  <a:lnTo>
                    <a:pt x="25065" y="6281"/>
                  </a:lnTo>
                  <a:lnTo>
                    <a:pt x="24915" y="5830"/>
                  </a:lnTo>
                  <a:lnTo>
                    <a:pt x="24746" y="5397"/>
                  </a:lnTo>
                  <a:lnTo>
                    <a:pt x="24539" y="4965"/>
                  </a:lnTo>
                  <a:lnTo>
                    <a:pt x="24332" y="4551"/>
                  </a:lnTo>
                  <a:lnTo>
                    <a:pt x="24088" y="4138"/>
                  </a:lnTo>
                  <a:lnTo>
                    <a:pt x="24088" y="4138"/>
                  </a:lnTo>
                  <a:lnTo>
                    <a:pt x="24501" y="4213"/>
                  </a:lnTo>
                  <a:lnTo>
                    <a:pt x="24915" y="4269"/>
                  </a:lnTo>
                  <a:lnTo>
                    <a:pt x="25348" y="4288"/>
                  </a:lnTo>
                  <a:lnTo>
                    <a:pt x="25780" y="4288"/>
                  </a:lnTo>
                  <a:lnTo>
                    <a:pt x="26194" y="4250"/>
                  </a:lnTo>
                  <a:lnTo>
                    <a:pt x="26626" y="4194"/>
                  </a:lnTo>
                  <a:lnTo>
                    <a:pt x="27040" y="4119"/>
                  </a:lnTo>
                  <a:lnTo>
                    <a:pt x="27454" y="4006"/>
                  </a:lnTo>
                  <a:lnTo>
                    <a:pt x="27867" y="3874"/>
                  </a:lnTo>
                  <a:lnTo>
                    <a:pt x="28262" y="3705"/>
                  </a:lnTo>
                  <a:lnTo>
                    <a:pt x="28657" y="3517"/>
                  </a:lnTo>
                  <a:lnTo>
                    <a:pt x="29033" y="3291"/>
                  </a:lnTo>
                  <a:lnTo>
                    <a:pt x="29409" y="3066"/>
                  </a:lnTo>
                  <a:lnTo>
                    <a:pt x="29766" y="2784"/>
                  </a:lnTo>
                  <a:lnTo>
                    <a:pt x="30105" y="2502"/>
                  </a:lnTo>
                  <a:lnTo>
                    <a:pt x="30425" y="2163"/>
                  </a:lnTo>
                  <a:lnTo>
                    <a:pt x="30650" y="1919"/>
                  </a:lnTo>
                  <a:lnTo>
                    <a:pt x="30857" y="1674"/>
                  </a:lnTo>
                  <a:lnTo>
                    <a:pt x="31045" y="1411"/>
                  </a:lnTo>
                  <a:lnTo>
                    <a:pt x="31233" y="1129"/>
                  </a:lnTo>
                  <a:lnTo>
                    <a:pt x="31402" y="866"/>
                  </a:lnTo>
                  <a:lnTo>
                    <a:pt x="31553" y="584"/>
                  </a:lnTo>
                  <a:lnTo>
                    <a:pt x="31684" y="283"/>
                  </a:lnTo>
                  <a:lnTo>
                    <a:pt x="3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0" y="-25100"/>
              <a:ext cx="1095458" cy="1657817"/>
            </a:xfrm>
            <a:custGeom>
              <a:avLst/>
              <a:gdLst/>
              <a:ahLst/>
              <a:cxnLst/>
              <a:rect l="l" t="t" r="r" b="b"/>
              <a:pathLst>
                <a:path w="28902" h="43739" extrusionOk="0">
                  <a:moveTo>
                    <a:pt x="0" y="1"/>
                  </a:moveTo>
                  <a:lnTo>
                    <a:pt x="0" y="43738"/>
                  </a:lnTo>
                  <a:lnTo>
                    <a:pt x="414" y="43532"/>
                  </a:lnTo>
                  <a:lnTo>
                    <a:pt x="809" y="43306"/>
                  </a:lnTo>
                  <a:lnTo>
                    <a:pt x="1203" y="43061"/>
                  </a:lnTo>
                  <a:lnTo>
                    <a:pt x="1580" y="42779"/>
                  </a:lnTo>
                  <a:lnTo>
                    <a:pt x="1918" y="42497"/>
                  </a:lnTo>
                  <a:lnTo>
                    <a:pt x="2256" y="42178"/>
                  </a:lnTo>
                  <a:lnTo>
                    <a:pt x="2576" y="41839"/>
                  </a:lnTo>
                  <a:lnTo>
                    <a:pt x="2877" y="41501"/>
                  </a:lnTo>
                  <a:lnTo>
                    <a:pt x="3159" y="41125"/>
                  </a:lnTo>
                  <a:lnTo>
                    <a:pt x="3422" y="40749"/>
                  </a:lnTo>
                  <a:lnTo>
                    <a:pt x="3667" y="40335"/>
                  </a:lnTo>
                  <a:lnTo>
                    <a:pt x="3874" y="39921"/>
                  </a:lnTo>
                  <a:lnTo>
                    <a:pt x="4062" y="39489"/>
                  </a:lnTo>
                  <a:lnTo>
                    <a:pt x="4231" y="39037"/>
                  </a:lnTo>
                  <a:lnTo>
                    <a:pt x="4362" y="38586"/>
                  </a:lnTo>
                  <a:lnTo>
                    <a:pt x="4475" y="38116"/>
                  </a:lnTo>
                  <a:lnTo>
                    <a:pt x="4851" y="38060"/>
                  </a:lnTo>
                  <a:lnTo>
                    <a:pt x="5246" y="37966"/>
                  </a:lnTo>
                  <a:lnTo>
                    <a:pt x="5622" y="37853"/>
                  </a:lnTo>
                  <a:lnTo>
                    <a:pt x="5980" y="37721"/>
                  </a:lnTo>
                  <a:lnTo>
                    <a:pt x="6337" y="37552"/>
                  </a:lnTo>
                  <a:lnTo>
                    <a:pt x="6675" y="37364"/>
                  </a:lnTo>
                  <a:lnTo>
                    <a:pt x="7014" y="37157"/>
                  </a:lnTo>
                  <a:lnTo>
                    <a:pt x="7315" y="36913"/>
                  </a:lnTo>
                  <a:lnTo>
                    <a:pt x="7616" y="36668"/>
                  </a:lnTo>
                  <a:lnTo>
                    <a:pt x="7879" y="36386"/>
                  </a:lnTo>
                  <a:lnTo>
                    <a:pt x="8142" y="36085"/>
                  </a:lnTo>
                  <a:lnTo>
                    <a:pt x="8368" y="35766"/>
                  </a:lnTo>
                  <a:lnTo>
                    <a:pt x="8593" y="35408"/>
                  </a:lnTo>
                  <a:lnTo>
                    <a:pt x="8781" y="35051"/>
                  </a:lnTo>
                  <a:lnTo>
                    <a:pt x="8932" y="34675"/>
                  </a:lnTo>
                  <a:lnTo>
                    <a:pt x="9063" y="34280"/>
                  </a:lnTo>
                  <a:lnTo>
                    <a:pt x="9176" y="33848"/>
                  </a:lnTo>
                  <a:lnTo>
                    <a:pt x="9251" y="33415"/>
                  </a:lnTo>
                  <a:lnTo>
                    <a:pt x="9289" y="32983"/>
                  </a:lnTo>
                  <a:lnTo>
                    <a:pt x="9289" y="32550"/>
                  </a:lnTo>
                  <a:lnTo>
                    <a:pt x="9270" y="32118"/>
                  </a:lnTo>
                  <a:lnTo>
                    <a:pt x="9195" y="31685"/>
                  </a:lnTo>
                  <a:lnTo>
                    <a:pt x="9101" y="31271"/>
                  </a:lnTo>
                  <a:lnTo>
                    <a:pt x="8969" y="30877"/>
                  </a:lnTo>
                  <a:lnTo>
                    <a:pt x="9026" y="30538"/>
                  </a:lnTo>
                  <a:lnTo>
                    <a:pt x="9063" y="30200"/>
                  </a:lnTo>
                  <a:lnTo>
                    <a:pt x="9082" y="30181"/>
                  </a:lnTo>
                  <a:lnTo>
                    <a:pt x="9515" y="30388"/>
                  </a:lnTo>
                  <a:lnTo>
                    <a:pt x="9966" y="30557"/>
                  </a:lnTo>
                  <a:lnTo>
                    <a:pt x="10417" y="30707"/>
                  </a:lnTo>
                  <a:lnTo>
                    <a:pt x="10887" y="30820"/>
                  </a:lnTo>
                  <a:lnTo>
                    <a:pt x="11357" y="30914"/>
                  </a:lnTo>
                  <a:lnTo>
                    <a:pt x="11846" y="30989"/>
                  </a:lnTo>
                  <a:lnTo>
                    <a:pt x="12335" y="31027"/>
                  </a:lnTo>
                  <a:lnTo>
                    <a:pt x="12824" y="31046"/>
                  </a:lnTo>
                  <a:lnTo>
                    <a:pt x="13294" y="31027"/>
                  </a:lnTo>
                  <a:lnTo>
                    <a:pt x="13764" y="30989"/>
                  </a:lnTo>
                  <a:lnTo>
                    <a:pt x="14234" y="30933"/>
                  </a:lnTo>
                  <a:lnTo>
                    <a:pt x="14705" y="30839"/>
                  </a:lnTo>
                  <a:lnTo>
                    <a:pt x="15137" y="30726"/>
                  </a:lnTo>
                  <a:lnTo>
                    <a:pt x="15570" y="30613"/>
                  </a:lnTo>
                  <a:lnTo>
                    <a:pt x="15983" y="30463"/>
                  </a:lnTo>
                  <a:lnTo>
                    <a:pt x="16378" y="30294"/>
                  </a:lnTo>
                  <a:lnTo>
                    <a:pt x="16773" y="30106"/>
                  </a:lnTo>
                  <a:lnTo>
                    <a:pt x="17149" y="29899"/>
                  </a:lnTo>
                  <a:lnTo>
                    <a:pt x="17525" y="29673"/>
                  </a:lnTo>
                  <a:lnTo>
                    <a:pt x="17864" y="29448"/>
                  </a:lnTo>
                  <a:lnTo>
                    <a:pt x="18221" y="29184"/>
                  </a:lnTo>
                  <a:lnTo>
                    <a:pt x="18541" y="28921"/>
                  </a:lnTo>
                  <a:lnTo>
                    <a:pt x="18841" y="28639"/>
                  </a:lnTo>
                  <a:lnTo>
                    <a:pt x="19142" y="28338"/>
                  </a:lnTo>
                  <a:lnTo>
                    <a:pt x="19424" y="28037"/>
                  </a:lnTo>
                  <a:lnTo>
                    <a:pt x="19688" y="27699"/>
                  </a:lnTo>
                  <a:lnTo>
                    <a:pt x="19951" y="27379"/>
                  </a:lnTo>
                  <a:lnTo>
                    <a:pt x="20176" y="27022"/>
                  </a:lnTo>
                  <a:lnTo>
                    <a:pt x="20402" y="26665"/>
                  </a:lnTo>
                  <a:lnTo>
                    <a:pt x="20590" y="26307"/>
                  </a:lnTo>
                  <a:lnTo>
                    <a:pt x="20778" y="25912"/>
                  </a:lnTo>
                  <a:lnTo>
                    <a:pt x="20947" y="25536"/>
                  </a:lnTo>
                  <a:lnTo>
                    <a:pt x="21098" y="25141"/>
                  </a:lnTo>
                  <a:lnTo>
                    <a:pt x="21211" y="24747"/>
                  </a:lnTo>
                  <a:lnTo>
                    <a:pt x="21324" y="24333"/>
                  </a:lnTo>
                  <a:lnTo>
                    <a:pt x="21418" y="23919"/>
                  </a:lnTo>
                  <a:lnTo>
                    <a:pt x="21474" y="23487"/>
                  </a:lnTo>
                  <a:lnTo>
                    <a:pt x="21530" y="23073"/>
                  </a:lnTo>
                  <a:lnTo>
                    <a:pt x="21549" y="22641"/>
                  </a:lnTo>
                  <a:lnTo>
                    <a:pt x="21549" y="22208"/>
                  </a:lnTo>
                  <a:lnTo>
                    <a:pt x="21530" y="21776"/>
                  </a:lnTo>
                  <a:lnTo>
                    <a:pt x="21493" y="21324"/>
                  </a:lnTo>
                  <a:lnTo>
                    <a:pt x="21436" y="20892"/>
                  </a:lnTo>
                  <a:lnTo>
                    <a:pt x="21361" y="20459"/>
                  </a:lnTo>
                  <a:lnTo>
                    <a:pt x="21286" y="20177"/>
                  </a:lnTo>
                  <a:lnTo>
                    <a:pt x="21718" y="20083"/>
                  </a:lnTo>
                  <a:lnTo>
                    <a:pt x="22151" y="19970"/>
                  </a:lnTo>
                  <a:lnTo>
                    <a:pt x="22565" y="19801"/>
                  </a:lnTo>
                  <a:lnTo>
                    <a:pt x="22978" y="19613"/>
                  </a:lnTo>
                  <a:lnTo>
                    <a:pt x="23354" y="19387"/>
                  </a:lnTo>
                  <a:lnTo>
                    <a:pt x="23730" y="19124"/>
                  </a:lnTo>
                  <a:lnTo>
                    <a:pt x="24088" y="18823"/>
                  </a:lnTo>
                  <a:lnTo>
                    <a:pt x="24426" y="18485"/>
                  </a:lnTo>
                  <a:lnTo>
                    <a:pt x="24614" y="18278"/>
                  </a:lnTo>
                  <a:lnTo>
                    <a:pt x="24783" y="18071"/>
                  </a:lnTo>
                  <a:lnTo>
                    <a:pt x="24934" y="17846"/>
                  </a:lnTo>
                  <a:lnTo>
                    <a:pt x="25084" y="17620"/>
                  </a:lnTo>
                  <a:lnTo>
                    <a:pt x="25216" y="17375"/>
                  </a:lnTo>
                  <a:lnTo>
                    <a:pt x="25329" y="17150"/>
                  </a:lnTo>
                  <a:lnTo>
                    <a:pt x="25442" y="16905"/>
                  </a:lnTo>
                  <a:lnTo>
                    <a:pt x="25536" y="16661"/>
                  </a:lnTo>
                  <a:lnTo>
                    <a:pt x="25630" y="16398"/>
                  </a:lnTo>
                  <a:lnTo>
                    <a:pt x="25686" y="16153"/>
                  </a:lnTo>
                  <a:lnTo>
                    <a:pt x="25742" y="15890"/>
                  </a:lnTo>
                  <a:lnTo>
                    <a:pt x="25799" y="15645"/>
                  </a:lnTo>
                  <a:lnTo>
                    <a:pt x="25818" y="15382"/>
                  </a:lnTo>
                  <a:lnTo>
                    <a:pt x="25836" y="15119"/>
                  </a:lnTo>
                  <a:lnTo>
                    <a:pt x="25855" y="14856"/>
                  </a:lnTo>
                  <a:lnTo>
                    <a:pt x="25855" y="14592"/>
                  </a:lnTo>
                  <a:lnTo>
                    <a:pt x="25836" y="14348"/>
                  </a:lnTo>
                  <a:lnTo>
                    <a:pt x="25799" y="14085"/>
                  </a:lnTo>
                  <a:lnTo>
                    <a:pt x="25761" y="13822"/>
                  </a:lnTo>
                  <a:lnTo>
                    <a:pt x="25705" y="13577"/>
                  </a:lnTo>
                  <a:lnTo>
                    <a:pt x="25630" y="13314"/>
                  </a:lnTo>
                  <a:lnTo>
                    <a:pt x="25554" y="13069"/>
                  </a:lnTo>
                  <a:lnTo>
                    <a:pt x="25460" y="12825"/>
                  </a:lnTo>
                  <a:lnTo>
                    <a:pt x="25366" y="12580"/>
                  </a:lnTo>
                  <a:lnTo>
                    <a:pt x="25253" y="12355"/>
                  </a:lnTo>
                  <a:lnTo>
                    <a:pt x="25122" y="12110"/>
                  </a:lnTo>
                  <a:lnTo>
                    <a:pt x="24990" y="11885"/>
                  </a:lnTo>
                  <a:lnTo>
                    <a:pt x="24821" y="11659"/>
                  </a:lnTo>
                  <a:lnTo>
                    <a:pt x="24671" y="11452"/>
                  </a:lnTo>
                  <a:lnTo>
                    <a:pt x="24483" y="11245"/>
                  </a:lnTo>
                  <a:lnTo>
                    <a:pt x="24295" y="11039"/>
                  </a:lnTo>
                  <a:lnTo>
                    <a:pt x="24106" y="10851"/>
                  </a:lnTo>
                  <a:lnTo>
                    <a:pt x="23843" y="10625"/>
                  </a:lnTo>
                  <a:lnTo>
                    <a:pt x="23580" y="10418"/>
                  </a:lnTo>
                  <a:lnTo>
                    <a:pt x="23298" y="10249"/>
                  </a:lnTo>
                  <a:lnTo>
                    <a:pt x="23016" y="10080"/>
                  </a:lnTo>
                  <a:lnTo>
                    <a:pt x="23147" y="9628"/>
                  </a:lnTo>
                  <a:lnTo>
                    <a:pt x="23241" y="9158"/>
                  </a:lnTo>
                  <a:lnTo>
                    <a:pt x="23298" y="8707"/>
                  </a:lnTo>
                  <a:lnTo>
                    <a:pt x="23336" y="8237"/>
                  </a:lnTo>
                  <a:lnTo>
                    <a:pt x="23354" y="7767"/>
                  </a:lnTo>
                  <a:lnTo>
                    <a:pt x="23354" y="7297"/>
                  </a:lnTo>
                  <a:lnTo>
                    <a:pt x="23317" y="6845"/>
                  </a:lnTo>
                  <a:lnTo>
                    <a:pt x="23260" y="6375"/>
                  </a:lnTo>
                  <a:lnTo>
                    <a:pt x="23185" y="5924"/>
                  </a:lnTo>
                  <a:lnTo>
                    <a:pt x="23072" y="5454"/>
                  </a:lnTo>
                  <a:lnTo>
                    <a:pt x="22941" y="5003"/>
                  </a:lnTo>
                  <a:lnTo>
                    <a:pt x="22790" y="4570"/>
                  </a:lnTo>
                  <a:lnTo>
                    <a:pt x="22621" y="4119"/>
                  </a:lnTo>
                  <a:lnTo>
                    <a:pt x="22414" y="3705"/>
                  </a:lnTo>
                  <a:lnTo>
                    <a:pt x="22188" y="3273"/>
                  </a:lnTo>
                  <a:lnTo>
                    <a:pt x="21925" y="2878"/>
                  </a:lnTo>
                  <a:lnTo>
                    <a:pt x="22264" y="2934"/>
                  </a:lnTo>
                  <a:lnTo>
                    <a:pt x="22602" y="2972"/>
                  </a:lnTo>
                  <a:lnTo>
                    <a:pt x="22941" y="2991"/>
                  </a:lnTo>
                  <a:lnTo>
                    <a:pt x="23260" y="3009"/>
                  </a:lnTo>
                  <a:lnTo>
                    <a:pt x="23618" y="2991"/>
                  </a:lnTo>
                  <a:lnTo>
                    <a:pt x="23956" y="2972"/>
                  </a:lnTo>
                  <a:lnTo>
                    <a:pt x="24295" y="2934"/>
                  </a:lnTo>
                  <a:lnTo>
                    <a:pt x="24633" y="2878"/>
                  </a:lnTo>
                  <a:lnTo>
                    <a:pt x="24971" y="2784"/>
                  </a:lnTo>
                  <a:lnTo>
                    <a:pt x="25291" y="2690"/>
                  </a:lnTo>
                  <a:lnTo>
                    <a:pt x="25630" y="2596"/>
                  </a:lnTo>
                  <a:lnTo>
                    <a:pt x="25949" y="2464"/>
                  </a:lnTo>
                  <a:lnTo>
                    <a:pt x="26250" y="2314"/>
                  </a:lnTo>
                  <a:lnTo>
                    <a:pt x="26570" y="2144"/>
                  </a:lnTo>
                  <a:lnTo>
                    <a:pt x="26871" y="1975"/>
                  </a:lnTo>
                  <a:lnTo>
                    <a:pt x="27171" y="1768"/>
                  </a:lnTo>
                  <a:lnTo>
                    <a:pt x="27454" y="1561"/>
                  </a:lnTo>
                  <a:lnTo>
                    <a:pt x="27717" y="1336"/>
                  </a:lnTo>
                  <a:lnTo>
                    <a:pt x="27999" y="1091"/>
                  </a:lnTo>
                  <a:lnTo>
                    <a:pt x="28243" y="828"/>
                  </a:lnTo>
                  <a:lnTo>
                    <a:pt x="28582" y="414"/>
                  </a:lnTo>
                  <a:lnTo>
                    <a:pt x="28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8" name="Google Shape;1068;p23"/>
          <p:cNvGrpSpPr/>
          <p:nvPr/>
        </p:nvGrpSpPr>
        <p:grpSpPr>
          <a:xfrm>
            <a:off x="0" y="0"/>
            <a:ext cx="9144000" cy="5143488"/>
            <a:chOff x="238125" y="848325"/>
            <a:chExt cx="7143750" cy="4018350"/>
          </a:xfrm>
        </p:grpSpPr>
        <p:sp>
          <p:nvSpPr>
            <p:cNvPr id="1069" name="Google Shape;1069;p23"/>
            <p:cNvSpPr/>
            <p:nvPr/>
          </p:nvSpPr>
          <p:spPr>
            <a:xfrm>
              <a:off x="3712325" y="848325"/>
              <a:ext cx="194425" cy="2011050"/>
            </a:xfrm>
            <a:custGeom>
              <a:avLst/>
              <a:gdLst/>
              <a:ahLst/>
              <a:cxnLst/>
              <a:rect l="l" t="t" r="r" b="b"/>
              <a:pathLst>
                <a:path w="7777" h="80442" extrusionOk="0">
                  <a:moveTo>
                    <a:pt x="0" y="0"/>
                  </a:moveTo>
                  <a:lnTo>
                    <a:pt x="3907" y="80441"/>
                  </a:lnTo>
                  <a:lnTo>
                    <a:pt x="777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3"/>
            <p:cNvSpPr/>
            <p:nvPr/>
          </p:nvSpPr>
          <p:spPr>
            <a:xfrm>
              <a:off x="3264900" y="848325"/>
              <a:ext cx="545100" cy="2011050"/>
            </a:xfrm>
            <a:custGeom>
              <a:avLst/>
              <a:gdLst/>
              <a:ahLst/>
              <a:cxnLst/>
              <a:rect l="l" t="t" r="r" b="b"/>
              <a:pathLst>
                <a:path w="21804" h="80442" extrusionOk="0">
                  <a:moveTo>
                    <a:pt x="1" y="0"/>
                  </a:moveTo>
                  <a:lnTo>
                    <a:pt x="21804" y="80441"/>
                  </a:lnTo>
                  <a:lnTo>
                    <a:pt x="814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2758900" y="848325"/>
              <a:ext cx="1051100" cy="2011050"/>
            </a:xfrm>
            <a:custGeom>
              <a:avLst/>
              <a:gdLst/>
              <a:ahLst/>
              <a:cxnLst/>
              <a:rect l="l" t="t" r="r" b="b"/>
              <a:pathLst>
                <a:path w="42044" h="80442" extrusionOk="0">
                  <a:moveTo>
                    <a:pt x="0" y="0"/>
                  </a:moveTo>
                  <a:lnTo>
                    <a:pt x="42044" y="80441"/>
                  </a:lnTo>
                  <a:lnTo>
                    <a:pt x="9451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3"/>
            <p:cNvSpPr/>
            <p:nvPr/>
          </p:nvSpPr>
          <p:spPr>
            <a:xfrm>
              <a:off x="2122650" y="848325"/>
              <a:ext cx="1687350" cy="2011050"/>
            </a:xfrm>
            <a:custGeom>
              <a:avLst/>
              <a:gdLst/>
              <a:ahLst/>
              <a:cxnLst/>
              <a:rect l="l" t="t" r="r" b="b"/>
              <a:pathLst>
                <a:path w="67494" h="80442" extrusionOk="0">
                  <a:moveTo>
                    <a:pt x="0" y="0"/>
                  </a:moveTo>
                  <a:lnTo>
                    <a:pt x="67494" y="80441"/>
                  </a:lnTo>
                  <a:lnTo>
                    <a:pt x="1227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3"/>
            <p:cNvSpPr/>
            <p:nvPr/>
          </p:nvSpPr>
          <p:spPr>
            <a:xfrm>
              <a:off x="1198050" y="848325"/>
              <a:ext cx="2611950" cy="2011050"/>
            </a:xfrm>
            <a:custGeom>
              <a:avLst/>
              <a:gdLst/>
              <a:ahLst/>
              <a:cxnLst/>
              <a:rect l="l" t="t" r="r" b="b"/>
              <a:pathLst>
                <a:path w="104478" h="80442" extrusionOk="0">
                  <a:moveTo>
                    <a:pt x="1" y="0"/>
                  </a:moveTo>
                  <a:lnTo>
                    <a:pt x="104478" y="80441"/>
                  </a:lnTo>
                  <a:lnTo>
                    <a:pt x="1860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238125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0" y="0"/>
                  </a:moveTo>
                  <a:lnTo>
                    <a:pt x="0" y="13246"/>
                  </a:lnTo>
                  <a:lnTo>
                    <a:pt x="142875" y="80441"/>
                  </a:lnTo>
                  <a:lnTo>
                    <a:pt x="751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3"/>
            <p:cNvSpPr/>
            <p:nvPr/>
          </p:nvSpPr>
          <p:spPr>
            <a:xfrm>
              <a:off x="238125" y="1677100"/>
              <a:ext cx="3571875" cy="1182275"/>
            </a:xfrm>
            <a:custGeom>
              <a:avLst/>
              <a:gdLst/>
              <a:ahLst/>
              <a:cxnLst/>
              <a:rect l="l" t="t" r="r" b="b"/>
              <a:pathLst>
                <a:path w="142875" h="47291" extrusionOk="0">
                  <a:moveTo>
                    <a:pt x="0" y="0"/>
                  </a:moveTo>
                  <a:lnTo>
                    <a:pt x="0" y="14883"/>
                  </a:lnTo>
                  <a:lnTo>
                    <a:pt x="142875" y="47290"/>
                  </a:lnTo>
                  <a:lnTo>
                    <a:pt x="142875" y="472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3"/>
            <p:cNvSpPr/>
            <p:nvPr/>
          </p:nvSpPr>
          <p:spPr>
            <a:xfrm>
              <a:off x="238125" y="2490075"/>
              <a:ext cx="3571875" cy="369300"/>
            </a:xfrm>
            <a:custGeom>
              <a:avLst/>
              <a:gdLst/>
              <a:ahLst/>
              <a:cxnLst/>
              <a:rect l="l" t="t" r="r" b="b"/>
              <a:pathLst>
                <a:path w="142875" h="14772" extrusionOk="0">
                  <a:moveTo>
                    <a:pt x="0" y="0"/>
                  </a:moveTo>
                  <a:lnTo>
                    <a:pt x="0" y="13841"/>
                  </a:lnTo>
                  <a:lnTo>
                    <a:pt x="142875" y="14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3"/>
            <p:cNvSpPr/>
            <p:nvPr/>
          </p:nvSpPr>
          <p:spPr>
            <a:xfrm>
              <a:off x="238125" y="2859350"/>
              <a:ext cx="3571875" cy="761825"/>
            </a:xfrm>
            <a:custGeom>
              <a:avLst/>
              <a:gdLst/>
              <a:ahLst/>
              <a:cxnLst/>
              <a:rect l="l" t="t" r="r" b="b"/>
              <a:pathLst>
                <a:path w="142875" h="30473" extrusionOk="0">
                  <a:moveTo>
                    <a:pt x="142875" y="0"/>
                  </a:moveTo>
                  <a:lnTo>
                    <a:pt x="0" y="16297"/>
                  </a:lnTo>
                  <a:lnTo>
                    <a:pt x="0" y="3047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3"/>
            <p:cNvSpPr/>
            <p:nvPr/>
          </p:nvSpPr>
          <p:spPr>
            <a:xfrm>
              <a:off x="238125" y="2859350"/>
              <a:ext cx="3571875" cy="1624100"/>
            </a:xfrm>
            <a:custGeom>
              <a:avLst/>
              <a:gdLst/>
              <a:ahLst/>
              <a:cxnLst/>
              <a:rect l="l" t="t" r="r" b="b"/>
              <a:pathLst>
                <a:path w="142875" h="64964" extrusionOk="0">
                  <a:moveTo>
                    <a:pt x="142875" y="0"/>
                  </a:moveTo>
                  <a:lnTo>
                    <a:pt x="0" y="48965"/>
                  </a:lnTo>
                  <a:lnTo>
                    <a:pt x="0" y="64964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3"/>
            <p:cNvSpPr/>
            <p:nvPr/>
          </p:nvSpPr>
          <p:spPr>
            <a:xfrm>
              <a:off x="512525" y="2859350"/>
              <a:ext cx="3297475" cy="2007325"/>
            </a:xfrm>
            <a:custGeom>
              <a:avLst/>
              <a:gdLst/>
              <a:ahLst/>
              <a:cxnLst/>
              <a:rect l="l" t="t" r="r" b="b"/>
              <a:pathLst>
                <a:path w="131899" h="80293" extrusionOk="0">
                  <a:moveTo>
                    <a:pt x="131899" y="0"/>
                  </a:moveTo>
                  <a:lnTo>
                    <a:pt x="0" y="80293"/>
                  </a:lnTo>
                  <a:lnTo>
                    <a:pt x="24817" y="80293"/>
                  </a:lnTo>
                  <a:lnTo>
                    <a:pt x="13189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3"/>
            <p:cNvSpPr/>
            <p:nvPr/>
          </p:nvSpPr>
          <p:spPr>
            <a:xfrm>
              <a:off x="1712450" y="2859350"/>
              <a:ext cx="2097550" cy="2007325"/>
            </a:xfrm>
            <a:custGeom>
              <a:avLst/>
              <a:gdLst/>
              <a:ahLst/>
              <a:cxnLst/>
              <a:rect l="l" t="t" r="r" b="b"/>
              <a:pathLst>
                <a:path w="83902" h="80293" extrusionOk="0">
                  <a:moveTo>
                    <a:pt x="83902" y="0"/>
                  </a:moveTo>
                  <a:lnTo>
                    <a:pt x="0" y="80293"/>
                  </a:lnTo>
                  <a:lnTo>
                    <a:pt x="14771" y="80293"/>
                  </a:lnTo>
                  <a:lnTo>
                    <a:pt x="8390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3"/>
            <p:cNvSpPr/>
            <p:nvPr/>
          </p:nvSpPr>
          <p:spPr>
            <a:xfrm>
              <a:off x="2463100" y="2859350"/>
              <a:ext cx="1346900" cy="2007325"/>
            </a:xfrm>
            <a:custGeom>
              <a:avLst/>
              <a:gdLst/>
              <a:ahLst/>
              <a:cxnLst/>
              <a:rect l="l" t="t" r="r" b="b"/>
              <a:pathLst>
                <a:path w="53876" h="80293" extrusionOk="0">
                  <a:moveTo>
                    <a:pt x="53876" y="0"/>
                  </a:moveTo>
                  <a:lnTo>
                    <a:pt x="0" y="80293"/>
                  </a:lnTo>
                  <a:lnTo>
                    <a:pt x="10604" y="80293"/>
                  </a:lnTo>
                  <a:lnTo>
                    <a:pt x="53876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3"/>
            <p:cNvSpPr/>
            <p:nvPr/>
          </p:nvSpPr>
          <p:spPr>
            <a:xfrm>
              <a:off x="3021200" y="2859350"/>
              <a:ext cx="788800" cy="2007325"/>
            </a:xfrm>
            <a:custGeom>
              <a:avLst/>
              <a:gdLst/>
              <a:ahLst/>
              <a:cxnLst/>
              <a:rect l="l" t="t" r="r" b="b"/>
              <a:pathLst>
                <a:path w="31552" h="80293" extrusionOk="0">
                  <a:moveTo>
                    <a:pt x="31552" y="0"/>
                  </a:moveTo>
                  <a:lnTo>
                    <a:pt x="0" y="80293"/>
                  </a:lnTo>
                  <a:lnTo>
                    <a:pt x="8670" y="80293"/>
                  </a:lnTo>
                  <a:lnTo>
                    <a:pt x="31552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3"/>
            <p:cNvSpPr/>
            <p:nvPr/>
          </p:nvSpPr>
          <p:spPr>
            <a:xfrm>
              <a:off x="3490925" y="2859350"/>
              <a:ext cx="319075" cy="2007325"/>
            </a:xfrm>
            <a:custGeom>
              <a:avLst/>
              <a:gdLst/>
              <a:ahLst/>
              <a:cxnLst/>
              <a:rect l="l" t="t" r="r" b="b"/>
              <a:pathLst>
                <a:path w="12763" h="80293" extrusionOk="0">
                  <a:moveTo>
                    <a:pt x="12763" y="0"/>
                  </a:moveTo>
                  <a:lnTo>
                    <a:pt x="1" y="80293"/>
                  </a:lnTo>
                  <a:lnTo>
                    <a:pt x="7852" y="80293"/>
                  </a:lnTo>
                  <a:lnTo>
                    <a:pt x="12763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3"/>
            <p:cNvSpPr/>
            <p:nvPr/>
          </p:nvSpPr>
          <p:spPr>
            <a:xfrm>
              <a:off x="3810000" y="2859350"/>
              <a:ext cx="315350" cy="2007325"/>
            </a:xfrm>
            <a:custGeom>
              <a:avLst/>
              <a:gdLst/>
              <a:ahLst/>
              <a:cxnLst/>
              <a:rect l="l" t="t" r="r" b="b"/>
              <a:pathLst>
                <a:path w="12614" h="80293" extrusionOk="0">
                  <a:moveTo>
                    <a:pt x="0" y="0"/>
                  </a:moveTo>
                  <a:lnTo>
                    <a:pt x="4725" y="80293"/>
                  </a:lnTo>
                  <a:lnTo>
                    <a:pt x="12613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3810000" y="2859350"/>
              <a:ext cx="784150" cy="2007325"/>
            </a:xfrm>
            <a:custGeom>
              <a:avLst/>
              <a:gdLst/>
              <a:ahLst/>
              <a:cxnLst/>
              <a:rect l="l" t="t" r="r" b="b"/>
              <a:pathLst>
                <a:path w="31366" h="80293" extrusionOk="0">
                  <a:moveTo>
                    <a:pt x="0" y="0"/>
                  </a:moveTo>
                  <a:lnTo>
                    <a:pt x="22696" y="80293"/>
                  </a:lnTo>
                  <a:lnTo>
                    <a:pt x="31366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3810000" y="2859350"/>
              <a:ext cx="1340400" cy="2007325"/>
            </a:xfrm>
            <a:custGeom>
              <a:avLst/>
              <a:gdLst/>
              <a:ahLst/>
              <a:cxnLst/>
              <a:rect l="l" t="t" r="r" b="b"/>
              <a:pathLst>
                <a:path w="53616" h="80293" extrusionOk="0">
                  <a:moveTo>
                    <a:pt x="0" y="0"/>
                  </a:moveTo>
                  <a:lnTo>
                    <a:pt x="43049" y="80293"/>
                  </a:lnTo>
                  <a:lnTo>
                    <a:pt x="53615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3810000" y="2859350"/>
              <a:ext cx="2090125" cy="2007325"/>
            </a:xfrm>
            <a:custGeom>
              <a:avLst/>
              <a:gdLst/>
              <a:ahLst/>
              <a:cxnLst/>
              <a:rect l="l" t="t" r="r" b="b"/>
              <a:pathLst>
                <a:path w="83605" h="80293" extrusionOk="0">
                  <a:moveTo>
                    <a:pt x="0" y="0"/>
                  </a:moveTo>
                  <a:lnTo>
                    <a:pt x="68870" y="80293"/>
                  </a:lnTo>
                  <a:lnTo>
                    <a:pt x="83604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3810000" y="2859350"/>
              <a:ext cx="3283525" cy="2007325"/>
            </a:xfrm>
            <a:custGeom>
              <a:avLst/>
              <a:gdLst/>
              <a:ahLst/>
              <a:cxnLst/>
              <a:rect l="l" t="t" r="r" b="b"/>
              <a:pathLst>
                <a:path w="131341" h="80293" extrusionOk="0">
                  <a:moveTo>
                    <a:pt x="0" y="0"/>
                  </a:moveTo>
                  <a:lnTo>
                    <a:pt x="106635" y="80293"/>
                  </a:lnTo>
                  <a:lnTo>
                    <a:pt x="131341" y="802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3810000" y="2859350"/>
              <a:ext cx="3571875" cy="1632475"/>
            </a:xfrm>
            <a:custGeom>
              <a:avLst/>
              <a:gdLst/>
              <a:ahLst/>
              <a:cxnLst/>
              <a:rect l="l" t="t" r="r" b="b"/>
              <a:pathLst>
                <a:path w="142875" h="65299" extrusionOk="0">
                  <a:moveTo>
                    <a:pt x="0" y="0"/>
                  </a:moveTo>
                  <a:lnTo>
                    <a:pt x="142875" y="65299"/>
                  </a:lnTo>
                  <a:lnTo>
                    <a:pt x="142875" y="49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3810000" y="2859350"/>
              <a:ext cx="3571875" cy="769275"/>
            </a:xfrm>
            <a:custGeom>
              <a:avLst/>
              <a:gdLst/>
              <a:ahLst/>
              <a:cxnLst/>
              <a:rect l="l" t="t" r="r" b="b"/>
              <a:pathLst>
                <a:path w="142875" h="30771" extrusionOk="0">
                  <a:moveTo>
                    <a:pt x="0" y="0"/>
                  </a:moveTo>
                  <a:lnTo>
                    <a:pt x="142875" y="30771"/>
                  </a:lnTo>
                  <a:lnTo>
                    <a:pt x="142875" y="16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3810000" y="2496575"/>
              <a:ext cx="3571875" cy="362800"/>
            </a:xfrm>
            <a:custGeom>
              <a:avLst/>
              <a:gdLst/>
              <a:ahLst/>
              <a:cxnLst/>
              <a:rect l="l" t="t" r="r" b="b"/>
              <a:pathLst>
                <a:path w="142875" h="14512" extrusionOk="0">
                  <a:moveTo>
                    <a:pt x="142875" y="1"/>
                  </a:moveTo>
                  <a:lnTo>
                    <a:pt x="0" y="14511"/>
                  </a:lnTo>
                  <a:lnTo>
                    <a:pt x="142875" y="13879"/>
                  </a:lnTo>
                  <a:lnTo>
                    <a:pt x="142875" y="1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3810000" y="1684550"/>
              <a:ext cx="3571875" cy="1174825"/>
            </a:xfrm>
            <a:custGeom>
              <a:avLst/>
              <a:gdLst/>
              <a:ahLst/>
              <a:cxnLst/>
              <a:rect l="l" t="t" r="r" b="b"/>
              <a:pathLst>
                <a:path w="142875" h="46993" extrusionOk="0">
                  <a:moveTo>
                    <a:pt x="142875" y="0"/>
                  </a:moveTo>
                  <a:lnTo>
                    <a:pt x="0" y="46992"/>
                  </a:lnTo>
                  <a:lnTo>
                    <a:pt x="142875" y="14883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3810000" y="848325"/>
              <a:ext cx="3571875" cy="2011050"/>
            </a:xfrm>
            <a:custGeom>
              <a:avLst/>
              <a:gdLst/>
              <a:ahLst/>
              <a:cxnLst/>
              <a:rect l="l" t="t" r="r" b="b"/>
              <a:pathLst>
                <a:path w="142875" h="80442" extrusionOk="0">
                  <a:moveTo>
                    <a:pt x="135955" y="0"/>
                  </a:moveTo>
                  <a:lnTo>
                    <a:pt x="0" y="80441"/>
                  </a:lnTo>
                  <a:lnTo>
                    <a:pt x="142875" y="13581"/>
                  </a:lnTo>
                  <a:lnTo>
                    <a:pt x="142875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3810000" y="848325"/>
              <a:ext cx="2622175" cy="2011050"/>
            </a:xfrm>
            <a:custGeom>
              <a:avLst/>
              <a:gdLst/>
              <a:ahLst/>
              <a:cxnLst/>
              <a:rect l="l" t="t" r="r" b="b"/>
              <a:pathLst>
                <a:path w="104887" h="80442" extrusionOk="0">
                  <a:moveTo>
                    <a:pt x="86209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104887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3"/>
            <p:cNvSpPr/>
            <p:nvPr/>
          </p:nvSpPr>
          <p:spPr>
            <a:xfrm>
              <a:off x="3810000" y="848325"/>
              <a:ext cx="1693850" cy="2011050"/>
            </a:xfrm>
            <a:custGeom>
              <a:avLst/>
              <a:gdLst/>
              <a:ahLst/>
              <a:cxnLst/>
              <a:rect l="l" t="t" r="r" b="b"/>
              <a:pathLst>
                <a:path w="67754" h="80442" extrusionOk="0">
                  <a:moveTo>
                    <a:pt x="55438" y="0"/>
                  </a:moveTo>
                  <a:lnTo>
                    <a:pt x="0" y="80441"/>
                  </a:lnTo>
                  <a:lnTo>
                    <a:pt x="0" y="80441"/>
                  </a:lnTo>
                  <a:lnTo>
                    <a:pt x="67754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3810000" y="848325"/>
              <a:ext cx="1055750" cy="2011050"/>
            </a:xfrm>
            <a:custGeom>
              <a:avLst/>
              <a:gdLst/>
              <a:ahLst/>
              <a:cxnLst/>
              <a:rect l="l" t="t" r="r" b="b"/>
              <a:pathLst>
                <a:path w="42230" h="80442" extrusionOk="0">
                  <a:moveTo>
                    <a:pt x="32742" y="0"/>
                  </a:moveTo>
                  <a:lnTo>
                    <a:pt x="0" y="80441"/>
                  </a:lnTo>
                  <a:lnTo>
                    <a:pt x="42230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3810000" y="848325"/>
              <a:ext cx="549750" cy="2011050"/>
            </a:xfrm>
            <a:custGeom>
              <a:avLst/>
              <a:gdLst/>
              <a:ahLst/>
              <a:cxnLst/>
              <a:rect l="l" t="t" r="r" b="b"/>
              <a:pathLst>
                <a:path w="21990" h="80442" extrusionOk="0">
                  <a:moveTo>
                    <a:pt x="13804" y="0"/>
                  </a:moveTo>
                  <a:lnTo>
                    <a:pt x="0" y="80441"/>
                  </a:lnTo>
                  <a:lnTo>
                    <a:pt x="21989" y="0"/>
                  </a:lnTo>
                  <a:close/>
                </a:path>
              </a:pathLst>
            </a:custGeom>
            <a:solidFill>
              <a:srgbClr val="FFFFFF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8" name="Google Shape;1098;p23"/>
          <p:cNvGrpSpPr/>
          <p:nvPr/>
        </p:nvGrpSpPr>
        <p:grpSpPr>
          <a:xfrm rot="5400000" flipH="1">
            <a:off x="7304125" y="3284575"/>
            <a:ext cx="1543872" cy="2193019"/>
            <a:chOff x="0" y="-25100"/>
            <a:chExt cx="1543872" cy="2193019"/>
          </a:xfrm>
        </p:grpSpPr>
        <p:sp>
          <p:nvSpPr>
            <p:cNvPr id="1099" name="Google Shape;1099;p23"/>
            <p:cNvSpPr/>
            <p:nvPr/>
          </p:nvSpPr>
          <p:spPr>
            <a:xfrm>
              <a:off x="0" y="-25100"/>
              <a:ext cx="1543872" cy="2193019"/>
            </a:xfrm>
            <a:custGeom>
              <a:avLst/>
              <a:gdLst/>
              <a:ahLst/>
              <a:cxnLst/>
              <a:rect l="l" t="t" r="r" b="b"/>
              <a:pathLst>
                <a:path w="31798" h="45168" extrusionOk="0">
                  <a:moveTo>
                    <a:pt x="0" y="1"/>
                  </a:moveTo>
                  <a:lnTo>
                    <a:pt x="0" y="45168"/>
                  </a:lnTo>
                  <a:lnTo>
                    <a:pt x="545" y="45036"/>
                  </a:lnTo>
                  <a:lnTo>
                    <a:pt x="1091" y="44867"/>
                  </a:lnTo>
                  <a:lnTo>
                    <a:pt x="1617" y="44660"/>
                  </a:lnTo>
                  <a:lnTo>
                    <a:pt x="2125" y="44397"/>
                  </a:lnTo>
                  <a:lnTo>
                    <a:pt x="2614" y="44115"/>
                  </a:lnTo>
                  <a:lnTo>
                    <a:pt x="3084" y="43814"/>
                  </a:lnTo>
                  <a:lnTo>
                    <a:pt x="3516" y="43456"/>
                  </a:lnTo>
                  <a:lnTo>
                    <a:pt x="3930" y="43080"/>
                  </a:lnTo>
                  <a:lnTo>
                    <a:pt x="4325" y="42667"/>
                  </a:lnTo>
                  <a:lnTo>
                    <a:pt x="4682" y="42234"/>
                  </a:lnTo>
                  <a:lnTo>
                    <a:pt x="5002" y="41783"/>
                  </a:lnTo>
                  <a:lnTo>
                    <a:pt x="5303" y="41294"/>
                  </a:lnTo>
                  <a:lnTo>
                    <a:pt x="5566" y="40786"/>
                  </a:lnTo>
                  <a:lnTo>
                    <a:pt x="5792" y="40241"/>
                  </a:lnTo>
                  <a:lnTo>
                    <a:pt x="5980" y="39696"/>
                  </a:lnTo>
                  <a:lnTo>
                    <a:pt x="6111" y="39113"/>
                  </a:lnTo>
                  <a:lnTo>
                    <a:pt x="6506" y="39075"/>
                  </a:lnTo>
                  <a:lnTo>
                    <a:pt x="6901" y="39000"/>
                  </a:lnTo>
                  <a:lnTo>
                    <a:pt x="7277" y="38887"/>
                  </a:lnTo>
                  <a:lnTo>
                    <a:pt x="7634" y="38755"/>
                  </a:lnTo>
                  <a:lnTo>
                    <a:pt x="7992" y="38586"/>
                  </a:lnTo>
                  <a:lnTo>
                    <a:pt x="8330" y="38417"/>
                  </a:lnTo>
                  <a:lnTo>
                    <a:pt x="8669" y="38191"/>
                  </a:lnTo>
                  <a:lnTo>
                    <a:pt x="8988" y="37966"/>
                  </a:lnTo>
                  <a:lnTo>
                    <a:pt x="9270" y="37721"/>
                  </a:lnTo>
                  <a:lnTo>
                    <a:pt x="9552" y="37439"/>
                  </a:lnTo>
                  <a:lnTo>
                    <a:pt x="9816" y="37138"/>
                  </a:lnTo>
                  <a:lnTo>
                    <a:pt x="10060" y="36819"/>
                  </a:lnTo>
                  <a:lnTo>
                    <a:pt x="10267" y="36480"/>
                  </a:lnTo>
                  <a:lnTo>
                    <a:pt x="10474" y="36123"/>
                  </a:lnTo>
                  <a:lnTo>
                    <a:pt x="10624" y="35747"/>
                  </a:lnTo>
                  <a:lnTo>
                    <a:pt x="10775" y="35352"/>
                  </a:lnTo>
                  <a:lnTo>
                    <a:pt x="10887" y="34919"/>
                  </a:lnTo>
                  <a:lnTo>
                    <a:pt x="10963" y="34487"/>
                  </a:lnTo>
                  <a:lnTo>
                    <a:pt x="11019" y="34054"/>
                  </a:lnTo>
                  <a:lnTo>
                    <a:pt x="11019" y="33622"/>
                  </a:lnTo>
                  <a:lnTo>
                    <a:pt x="11000" y="33189"/>
                  </a:lnTo>
                  <a:lnTo>
                    <a:pt x="10944" y="32776"/>
                  </a:lnTo>
                  <a:lnTo>
                    <a:pt x="10850" y="32362"/>
                  </a:lnTo>
                  <a:lnTo>
                    <a:pt x="10718" y="31948"/>
                  </a:lnTo>
                  <a:lnTo>
                    <a:pt x="10775" y="31610"/>
                  </a:lnTo>
                  <a:lnTo>
                    <a:pt x="10831" y="31271"/>
                  </a:lnTo>
                  <a:lnTo>
                    <a:pt x="10831" y="31253"/>
                  </a:lnTo>
                  <a:lnTo>
                    <a:pt x="11151" y="31403"/>
                  </a:lnTo>
                  <a:lnTo>
                    <a:pt x="11470" y="31554"/>
                  </a:lnTo>
                  <a:lnTo>
                    <a:pt x="11809" y="31666"/>
                  </a:lnTo>
                  <a:lnTo>
                    <a:pt x="12147" y="31779"/>
                  </a:lnTo>
                  <a:lnTo>
                    <a:pt x="12486" y="31873"/>
                  </a:lnTo>
                  <a:lnTo>
                    <a:pt x="12824" y="31967"/>
                  </a:lnTo>
                  <a:lnTo>
                    <a:pt x="13181" y="32042"/>
                  </a:lnTo>
                  <a:lnTo>
                    <a:pt x="13539" y="32099"/>
                  </a:lnTo>
                  <a:lnTo>
                    <a:pt x="13896" y="32136"/>
                  </a:lnTo>
                  <a:lnTo>
                    <a:pt x="14253" y="32155"/>
                  </a:lnTo>
                  <a:lnTo>
                    <a:pt x="14611" y="32174"/>
                  </a:lnTo>
                  <a:lnTo>
                    <a:pt x="14968" y="32174"/>
                  </a:lnTo>
                  <a:lnTo>
                    <a:pt x="15344" y="32155"/>
                  </a:lnTo>
                  <a:lnTo>
                    <a:pt x="15720" y="32118"/>
                  </a:lnTo>
                  <a:lnTo>
                    <a:pt x="16077" y="32061"/>
                  </a:lnTo>
                  <a:lnTo>
                    <a:pt x="16453" y="31986"/>
                  </a:lnTo>
                  <a:lnTo>
                    <a:pt x="16886" y="31892"/>
                  </a:lnTo>
                  <a:lnTo>
                    <a:pt x="17318" y="31779"/>
                  </a:lnTo>
                  <a:lnTo>
                    <a:pt x="17732" y="31629"/>
                  </a:lnTo>
                  <a:lnTo>
                    <a:pt x="18146" y="31460"/>
                  </a:lnTo>
                  <a:lnTo>
                    <a:pt x="18541" y="31290"/>
                  </a:lnTo>
                  <a:lnTo>
                    <a:pt x="18917" y="31083"/>
                  </a:lnTo>
                  <a:lnTo>
                    <a:pt x="19293" y="30877"/>
                  </a:lnTo>
                  <a:lnTo>
                    <a:pt x="19650" y="30651"/>
                  </a:lnTo>
                  <a:lnTo>
                    <a:pt x="19988" y="30388"/>
                  </a:lnTo>
                  <a:lnTo>
                    <a:pt x="20308" y="30124"/>
                  </a:lnTo>
                  <a:lnTo>
                    <a:pt x="20628" y="29842"/>
                  </a:lnTo>
                  <a:lnTo>
                    <a:pt x="20929" y="29560"/>
                  </a:lnTo>
                  <a:lnTo>
                    <a:pt x="21211" y="29259"/>
                  </a:lnTo>
                  <a:lnTo>
                    <a:pt x="21493" y="28940"/>
                  </a:lnTo>
                  <a:lnTo>
                    <a:pt x="21737" y="28601"/>
                  </a:lnTo>
                  <a:lnTo>
                    <a:pt x="21982" y="28263"/>
                  </a:lnTo>
                  <a:lnTo>
                    <a:pt x="22207" y="27906"/>
                  </a:lnTo>
                  <a:lnTo>
                    <a:pt x="22414" y="27530"/>
                  </a:lnTo>
                  <a:lnTo>
                    <a:pt x="22602" y="27172"/>
                  </a:lnTo>
                  <a:lnTo>
                    <a:pt x="22771" y="26777"/>
                  </a:lnTo>
                  <a:lnTo>
                    <a:pt x="22922" y="26382"/>
                  </a:lnTo>
                  <a:lnTo>
                    <a:pt x="23053" y="25988"/>
                  </a:lnTo>
                  <a:lnTo>
                    <a:pt x="23166" y="25574"/>
                  </a:lnTo>
                  <a:lnTo>
                    <a:pt x="23260" y="25160"/>
                  </a:lnTo>
                  <a:lnTo>
                    <a:pt x="23336" y="24747"/>
                  </a:lnTo>
                  <a:lnTo>
                    <a:pt x="23392" y="24314"/>
                  </a:lnTo>
                  <a:lnTo>
                    <a:pt x="23411" y="23900"/>
                  </a:lnTo>
                  <a:lnTo>
                    <a:pt x="23430" y="23468"/>
                  </a:lnTo>
                  <a:lnTo>
                    <a:pt x="23411" y="23017"/>
                  </a:lnTo>
                  <a:lnTo>
                    <a:pt x="23392" y="22584"/>
                  </a:lnTo>
                  <a:lnTo>
                    <a:pt x="23336" y="22152"/>
                  </a:lnTo>
                  <a:lnTo>
                    <a:pt x="23260" y="21700"/>
                  </a:lnTo>
                  <a:lnTo>
                    <a:pt x="23185" y="21418"/>
                  </a:lnTo>
                  <a:lnTo>
                    <a:pt x="23618" y="21343"/>
                  </a:lnTo>
                  <a:lnTo>
                    <a:pt x="24050" y="21230"/>
                  </a:lnTo>
                  <a:lnTo>
                    <a:pt x="24464" y="21080"/>
                  </a:lnTo>
                  <a:lnTo>
                    <a:pt x="24877" y="20892"/>
                  </a:lnTo>
                  <a:lnTo>
                    <a:pt x="25272" y="20666"/>
                  </a:lnTo>
                  <a:lnTo>
                    <a:pt x="25648" y="20403"/>
                  </a:lnTo>
                  <a:lnTo>
                    <a:pt x="26024" y="20121"/>
                  </a:lnTo>
                  <a:lnTo>
                    <a:pt x="26363" y="19782"/>
                  </a:lnTo>
                  <a:lnTo>
                    <a:pt x="26532" y="19575"/>
                  </a:lnTo>
                  <a:lnTo>
                    <a:pt x="26720" y="19369"/>
                  </a:lnTo>
                  <a:lnTo>
                    <a:pt x="26871" y="19143"/>
                  </a:lnTo>
                  <a:lnTo>
                    <a:pt x="27021" y="18917"/>
                  </a:lnTo>
                  <a:lnTo>
                    <a:pt x="27153" y="18692"/>
                  </a:lnTo>
                  <a:lnTo>
                    <a:pt x="27284" y="18447"/>
                  </a:lnTo>
                  <a:lnTo>
                    <a:pt x="27397" y="18203"/>
                  </a:lnTo>
                  <a:lnTo>
                    <a:pt x="27491" y="17958"/>
                  </a:lnTo>
                  <a:lnTo>
                    <a:pt x="27585" y="17714"/>
                  </a:lnTo>
                  <a:lnTo>
                    <a:pt x="27642" y="17469"/>
                  </a:lnTo>
                  <a:lnTo>
                    <a:pt x="27717" y="17206"/>
                  </a:lnTo>
                  <a:lnTo>
                    <a:pt x="27754" y="16962"/>
                  </a:lnTo>
                  <a:lnTo>
                    <a:pt x="27792" y="16699"/>
                  </a:lnTo>
                  <a:lnTo>
                    <a:pt x="27811" y="16435"/>
                  </a:lnTo>
                  <a:lnTo>
                    <a:pt x="27830" y="16172"/>
                  </a:lnTo>
                  <a:lnTo>
                    <a:pt x="27830" y="15909"/>
                  </a:lnTo>
                  <a:lnTo>
                    <a:pt x="27811" y="15664"/>
                  </a:lnTo>
                  <a:lnTo>
                    <a:pt x="27792" y="15401"/>
                  </a:lnTo>
                  <a:lnTo>
                    <a:pt x="27754" y="15138"/>
                  </a:lnTo>
                  <a:lnTo>
                    <a:pt x="27698" y="14893"/>
                  </a:lnTo>
                  <a:lnTo>
                    <a:pt x="27642" y="14630"/>
                  </a:lnTo>
                  <a:lnTo>
                    <a:pt x="27566" y="14386"/>
                  </a:lnTo>
                  <a:lnTo>
                    <a:pt x="27472" y="14141"/>
                  </a:lnTo>
                  <a:lnTo>
                    <a:pt x="27378" y="13897"/>
                  </a:lnTo>
                  <a:lnTo>
                    <a:pt x="27266" y="13652"/>
                  </a:lnTo>
                  <a:lnTo>
                    <a:pt x="27134" y="13427"/>
                  </a:lnTo>
                  <a:lnTo>
                    <a:pt x="27002" y="13201"/>
                  </a:lnTo>
                  <a:lnTo>
                    <a:pt x="26852" y="12975"/>
                  </a:lnTo>
                  <a:lnTo>
                    <a:pt x="26701" y="12750"/>
                  </a:lnTo>
                  <a:lnTo>
                    <a:pt x="26513" y="12543"/>
                  </a:lnTo>
                  <a:lnTo>
                    <a:pt x="26325" y="12336"/>
                  </a:lnTo>
                  <a:lnTo>
                    <a:pt x="26137" y="12148"/>
                  </a:lnTo>
                  <a:lnTo>
                    <a:pt x="25893" y="11922"/>
                  </a:lnTo>
                  <a:lnTo>
                    <a:pt x="25630" y="11715"/>
                  </a:lnTo>
                  <a:lnTo>
                    <a:pt x="25348" y="11527"/>
                  </a:lnTo>
                  <a:lnTo>
                    <a:pt x="25065" y="11358"/>
                  </a:lnTo>
                  <a:lnTo>
                    <a:pt x="25197" y="10907"/>
                  </a:lnTo>
                  <a:lnTo>
                    <a:pt x="25291" y="10437"/>
                  </a:lnTo>
                  <a:lnTo>
                    <a:pt x="25366" y="9986"/>
                  </a:lnTo>
                  <a:lnTo>
                    <a:pt x="25423" y="9515"/>
                  </a:lnTo>
                  <a:lnTo>
                    <a:pt x="25442" y="9045"/>
                  </a:lnTo>
                  <a:lnTo>
                    <a:pt x="25442" y="8575"/>
                  </a:lnTo>
                  <a:lnTo>
                    <a:pt x="25423" y="8124"/>
                  </a:lnTo>
                  <a:lnTo>
                    <a:pt x="25366" y="7654"/>
                  </a:lnTo>
                  <a:lnTo>
                    <a:pt x="25291" y="7203"/>
                  </a:lnTo>
                  <a:lnTo>
                    <a:pt x="25197" y="6732"/>
                  </a:lnTo>
                  <a:lnTo>
                    <a:pt x="25065" y="6281"/>
                  </a:lnTo>
                  <a:lnTo>
                    <a:pt x="24915" y="5830"/>
                  </a:lnTo>
                  <a:lnTo>
                    <a:pt x="24746" y="5397"/>
                  </a:lnTo>
                  <a:lnTo>
                    <a:pt x="24539" y="4965"/>
                  </a:lnTo>
                  <a:lnTo>
                    <a:pt x="24332" y="4551"/>
                  </a:lnTo>
                  <a:lnTo>
                    <a:pt x="24088" y="4138"/>
                  </a:lnTo>
                  <a:lnTo>
                    <a:pt x="24088" y="4138"/>
                  </a:lnTo>
                  <a:lnTo>
                    <a:pt x="24501" y="4213"/>
                  </a:lnTo>
                  <a:lnTo>
                    <a:pt x="24915" y="4269"/>
                  </a:lnTo>
                  <a:lnTo>
                    <a:pt x="25348" y="4288"/>
                  </a:lnTo>
                  <a:lnTo>
                    <a:pt x="25780" y="4288"/>
                  </a:lnTo>
                  <a:lnTo>
                    <a:pt x="26194" y="4250"/>
                  </a:lnTo>
                  <a:lnTo>
                    <a:pt x="26626" y="4194"/>
                  </a:lnTo>
                  <a:lnTo>
                    <a:pt x="27040" y="4119"/>
                  </a:lnTo>
                  <a:lnTo>
                    <a:pt x="27454" y="4006"/>
                  </a:lnTo>
                  <a:lnTo>
                    <a:pt x="27867" y="3874"/>
                  </a:lnTo>
                  <a:lnTo>
                    <a:pt x="28262" y="3705"/>
                  </a:lnTo>
                  <a:lnTo>
                    <a:pt x="28657" y="3517"/>
                  </a:lnTo>
                  <a:lnTo>
                    <a:pt x="29033" y="3291"/>
                  </a:lnTo>
                  <a:lnTo>
                    <a:pt x="29409" y="3066"/>
                  </a:lnTo>
                  <a:lnTo>
                    <a:pt x="29766" y="2784"/>
                  </a:lnTo>
                  <a:lnTo>
                    <a:pt x="30105" y="2502"/>
                  </a:lnTo>
                  <a:lnTo>
                    <a:pt x="30425" y="2163"/>
                  </a:lnTo>
                  <a:lnTo>
                    <a:pt x="30650" y="1919"/>
                  </a:lnTo>
                  <a:lnTo>
                    <a:pt x="30857" y="1674"/>
                  </a:lnTo>
                  <a:lnTo>
                    <a:pt x="31045" y="1411"/>
                  </a:lnTo>
                  <a:lnTo>
                    <a:pt x="31233" y="1129"/>
                  </a:lnTo>
                  <a:lnTo>
                    <a:pt x="31402" y="866"/>
                  </a:lnTo>
                  <a:lnTo>
                    <a:pt x="31553" y="584"/>
                  </a:lnTo>
                  <a:lnTo>
                    <a:pt x="31684" y="283"/>
                  </a:lnTo>
                  <a:lnTo>
                    <a:pt x="317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3"/>
            <p:cNvSpPr/>
            <p:nvPr/>
          </p:nvSpPr>
          <p:spPr>
            <a:xfrm>
              <a:off x="0" y="-25100"/>
              <a:ext cx="1095458" cy="1657817"/>
            </a:xfrm>
            <a:custGeom>
              <a:avLst/>
              <a:gdLst/>
              <a:ahLst/>
              <a:cxnLst/>
              <a:rect l="l" t="t" r="r" b="b"/>
              <a:pathLst>
                <a:path w="28902" h="43739" extrusionOk="0">
                  <a:moveTo>
                    <a:pt x="0" y="1"/>
                  </a:moveTo>
                  <a:lnTo>
                    <a:pt x="0" y="43738"/>
                  </a:lnTo>
                  <a:lnTo>
                    <a:pt x="414" y="43532"/>
                  </a:lnTo>
                  <a:lnTo>
                    <a:pt x="809" y="43306"/>
                  </a:lnTo>
                  <a:lnTo>
                    <a:pt x="1203" y="43061"/>
                  </a:lnTo>
                  <a:lnTo>
                    <a:pt x="1580" y="42779"/>
                  </a:lnTo>
                  <a:lnTo>
                    <a:pt x="1918" y="42497"/>
                  </a:lnTo>
                  <a:lnTo>
                    <a:pt x="2256" y="42178"/>
                  </a:lnTo>
                  <a:lnTo>
                    <a:pt x="2576" y="41839"/>
                  </a:lnTo>
                  <a:lnTo>
                    <a:pt x="2877" y="41501"/>
                  </a:lnTo>
                  <a:lnTo>
                    <a:pt x="3159" y="41125"/>
                  </a:lnTo>
                  <a:lnTo>
                    <a:pt x="3422" y="40749"/>
                  </a:lnTo>
                  <a:lnTo>
                    <a:pt x="3667" y="40335"/>
                  </a:lnTo>
                  <a:lnTo>
                    <a:pt x="3874" y="39921"/>
                  </a:lnTo>
                  <a:lnTo>
                    <a:pt x="4062" y="39489"/>
                  </a:lnTo>
                  <a:lnTo>
                    <a:pt x="4231" y="39037"/>
                  </a:lnTo>
                  <a:lnTo>
                    <a:pt x="4362" y="38586"/>
                  </a:lnTo>
                  <a:lnTo>
                    <a:pt x="4475" y="38116"/>
                  </a:lnTo>
                  <a:lnTo>
                    <a:pt x="4851" y="38060"/>
                  </a:lnTo>
                  <a:lnTo>
                    <a:pt x="5246" y="37966"/>
                  </a:lnTo>
                  <a:lnTo>
                    <a:pt x="5622" y="37853"/>
                  </a:lnTo>
                  <a:lnTo>
                    <a:pt x="5980" y="37721"/>
                  </a:lnTo>
                  <a:lnTo>
                    <a:pt x="6337" y="37552"/>
                  </a:lnTo>
                  <a:lnTo>
                    <a:pt x="6675" y="37364"/>
                  </a:lnTo>
                  <a:lnTo>
                    <a:pt x="7014" y="37157"/>
                  </a:lnTo>
                  <a:lnTo>
                    <a:pt x="7315" y="36913"/>
                  </a:lnTo>
                  <a:lnTo>
                    <a:pt x="7616" y="36668"/>
                  </a:lnTo>
                  <a:lnTo>
                    <a:pt x="7879" y="36386"/>
                  </a:lnTo>
                  <a:lnTo>
                    <a:pt x="8142" y="36085"/>
                  </a:lnTo>
                  <a:lnTo>
                    <a:pt x="8368" y="35766"/>
                  </a:lnTo>
                  <a:lnTo>
                    <a:pt x="8593" y="35408"/>
                  </a:lnTo>
                  <a:lnTo>
                    <a:pt x="8781" y="35051"/>
                  </a:lnTo>
                  <a:lnTo>
                    <a:pt x="8932" y="34675"/>
                  </a:lnTo>
                  <a:lnTo>
                    <a:pt x="9063" y="34280"/>
                  </a:lnTo>
                  <a:lnTo>
                    <a:pt x="9176" y="33848"/>
                  </a:lnTo>
                  <a:lnTo>
                    <a:pt x="9251" y="33415"/>
                  </a:lnTo>
                  <a:lnTo>
                    <a:pt x="9289" y="32983"/>
                  </a:lnTo>
                  <a:lnTo>
                    <a:pt x="9289" y="32550"/>
                  </a:lnTo>
                  <a:lnTo>
                    <a:pt x="9270" y="32118"/>
                  </a:lnTo>
                  <a:lnTo>
                    <a:pt x="9195" y="31685"/>
                  </a:lnTo>
                  <a:lnTo>
                    <a:pt x="9101" y="31271"/>
                  </a:lnTo>
                  <a:lnTo>
                    <a:pt x="8969" y="30877"/>
                  </a:lnTo>
                  <a:lnTo>
                    <a:pt x="9026" y="30538"/>
                  </a:lnTo>
                  <a:lnTo>
                    <a:pt x="9063" y="30200"/>
                  </a:lnTo>
                  <a:lnTo>
                    <a:pt x="9082" y="30181"/>
                  </a:lnTo>
                  <a:lnTo>
                    <a:pt x="9515" y="30388"/>
                  </a:lnTo>
                  <a:lnTo>
                    <a:pt x="9966" y="30557"/>
                  </a:lnTo>
                  <a:lnTo>
                    <a:pt x="10417" y="30707"/>
                  </a:lnTo>
                  <a:lnTo>
                    <a:pt x="10887" y="30820"/>
                  </a:lnTo>
                  <a:lnTo>
                    <a:pt x="11357" y="30914"/>
                  </a:lnTo>
                  <a:lnTo>
                    <a:pt x="11846" y="30989"/>
                  </a:lnTo>
                  <a:lnTo>
                    <a:pt x="12335" y="31027"/>
                  </a:lnTo>
                  <a:lnTo>
                    <a:pt x="12824" y="31046"/>
                  </a:lnTo>
                  <a:lnTo>
                    <a:pt x="13294" y="31027"/>
                  </a:lnTo>
                  <a:lnTo>
                    <a:pt x="13764" y="30989"/>
                  </a:lnTo>
                  <a:lnTo>
                    <a:pt x="14234" y="30933"/>
                  </a:lnTo>
                  <a:lnTo>
                    <a:pt x="14705" y="30839"/>
                  </a:lnTo>
                  <a:lnTo>
                    <a:pt x="15137" y="30726"/>
                  </a:lnTo>
                  <a:lnTo>
                    <a:pt x="15570" y="30613"/>
                  </a:lnTo>
                  <a:lnTo>
                    <a:pt x="15983" y="30463"/>
                  </a:lnTo>
                  <a:lnTo>
                    <a:pt x="16378" y="30294"/>
                  </a:lnTo>
                  <a:lnTo>
                    <a:pt x="16773" y="30106"/>
                  </a:lnTo>
                  <a:lnTo>
                    <a:pt x="17149" y="29899"/>
                  </a:lnTo>
                  <a:lnTo>
                    <a:pt x="17525" y="29673"/>
                  </a:lnTo>
                  <a:lnTo>
                    <a:pt x="17864" y="29448"/>
                  </a:lnTo>
                  <a:lnTo>
                    <a:pt x="18221" y="29184"/>
                  </a:lnTo>
                  <a:lnTo>
                    <a:pt x="18541" y="28921"/>
                  </a:lnTo>
                  <a:lnTo>
                    <a:pt x="18841" y="28639"/>
                  </a:lnTo>
                  <a:lnTo>
                    <a:pt x="19142" y="28338"/>
                  </a:lnTo>
                  <a:lnTo>
                    <a:pt x="19424" y="28037"/>
                  </a:lnTo>
                  <a:lnTo>
                    <a:pt x="19688" y="27699"/>
                  </a:lnTo>
                  <a:lnTo>
                    <a:pt x="19951" y="27379"/>
                  </a:lnTo>
                  <a:lnTo>
                    <a:pt x="20176" y="27022"/>
                  </a:lnTo>
                  <a:lnTo>
                    <a:pt x="20402" y="26665"/>
                  </a:lnTo>
                  <a:lnTo>
                    <a:pt x="20590" y="26307"/>
                  </a:lnTo>
                  <a:lnTo>
                    <a:pt x="20778" y="25912"/>
                  </a:lnTo>
                  <a:lnTo>
                    <a:pt x="20947" y="25536"/>
                  </a:lnTo>
                  <a:lnTo>
                    <a:pt x="21098" y="25141"/>
                  </a:lnTo>
                  <a:lnTo>
                    <a:pt x="21211" y="24747"/>
                  </a:lnTo>
                  <a:lnTo>
                    <a:pt x="21324" y="24333"/>
                  </a:lnTo>
                  <a:lnTo>
                    <a:pt x="21418" y="23919"/>
                  </a:lnTo>
                  <a:lnTo>
                    <a:pt x="21474" y="23487"/>
                  </a:lnTo>
                  <a:lnTo>
                    <a:pt x="21530" y="23073"/>
                  </a:lnTo>
                  <a:lnTo>
                    <a:pt x="21549" y="22641"/>
                  </a:lnTo>
                  <a:lnTo>
                    <a:pt x="21549" y="22208"/>
                  </a:lnTo>
                  <a:lnTo>
                    <a:pt x="21530" y="21776"/>
                  </a:lnTo>
                  <a:lnTo>
                    <a:pt x="21493" y="21324"/>
                  </a:lnTo>
                  <a:lnTo>
                    <a:pt x="21436" y="20892"/>
                  </a:lnTo>
                  <a:lnTo>
                    <a:pt x="21361" y="20459"/>
                  </a:lnTo>
                  <a:lnTo>
                    <a:pt x="21286" y="20177"/>
                  </a:lnTo>
                  <a:lnTo>
                    <a:pt x="21718" y="20083"/>
                  </a:lnTo>
                  <a:lnTo>
                    <a:pt x="22151" y="19970"/>
                  </a:lnTo>
                  <a:lnTo>
                    <a:pt x="22565" y="19801"/>
                  </a:lnTo>
                  <a:lnTo>
                    <a:pt x="22978" y="19613"/>
                  </a:lnTo>
                  <a:lnTo>
                    <a:pt x="23354" y="19387"/>
                  </a:lnTo>
                  <a:lnTo>
                    <a:pt x="23730" y="19124"/>
                  </a:lnTo>
                  <a:lnTo>
                    <a:pt x="24088" y="18823"/>
                  </a:lnTo>
                  <a:lnTo>
                    <a:pt x="24426" y="18485"/>
                  </a:lnTo>
                  <a:lnTo>
                    <a:pt x="24614" y="18278"/>
                  </a:lnTo>
                  <a:lnTo>
                    <a:pt x="24783" y="18071"/>
                  </a:lnTo>
                  <a:lnTo>
                    <a:pt x="24934" y="17846"/>
                  </a:lnTo>
                  <a:lnTo>
                    <a:pt x="25084" y="17620"/>
                  </a:lnTo>
                  <a:lnTo>
                    <a:pt x="25216" y="17375"/>
                  </a:lnTo>
                  <a:lnTo>
                    <a:pt x="25329" y="17150"/>
                  </a:lnTo>
                  <a:lnTo>
                    <a:pt x="25442" y="16905"/>
                  </a:lnTo>
                  <a:lnTo>
                    <a:pt x="25536" y="16661"/>
                  </a:lnTo>
                  <a:lnTo>
                    <a:pt x="25630" y="16398"/>
                  </a:lnTo>
                  <a:lnTo>
                    <a:pt x="25686" y="16153"/>
                  </a:lnTo>
                  <a:lnTo>
                    <a:pt x="25742" y="15890"/>
                  </a:lnTo>
                  <a:lnTo>
                    <a:pt x="25799" y="15645"/>
                  </a:lnTo>
                  <a:lnTo>
                    <a:pt x="25818" y="15382"/>
                  </a:lnTo>
                  <a:lnTo>
                    <a:pt x="25836" y="15119"/>
                  </a:lnTo>
                  <a:lnTo>
                    <a:pt x="25855" y="14856"/>
                  </a:lnTo>
                  <a:lnTo>
                    <a:pt x="25855" y="14592"/>
                  </a:lnTo>
                  <a:lnTo>
                    <a:pt x="25836" y="14348"/>
                  </a:lnTo>
                  <a:lnTo>
                    <a:pt x="25799" y="14085"/>
                  </a:lnTo>
                  <a:lnTo>
                    <a:pt x="25761" y="13822"/>
                  </a:lnTo>
                  <a:lnTo>
                    <a:pt x="25705" y="13577"/>
                  </a:lnTo>
                  <a:lnTo>
                    <a:pt x="25630" y="13314"/>
                  </a:lnTo>
                  <a:lnTo>
                    <a:pt x="25554" y="13069"/>
                  </a:lnTo>
                  <a:lnTo>
                    <a:pt x="25460" y="12825"/>
                  </a:lnTo>
                  <a:lnTo>
                    <a:pt x="25366" y="12580"/>
                  </a:lnTo>
                  <a:lnTo>
                    <a:pt x="25253" y="12355"/>
                  </a:lnTo>
                  <a:lnTo>
                    <a:pt x="25122" y="12110"/>
                  </a:lnTo>
                  <a:lnTo>
                    <a:pt x="24990" y="11885"/>
                  </a:lnTo>
                  <a:lnTo>
                    <a:pt x="24821" y="11659"/>
                  </a:lnTo>
                  <a:lnTo>
                    <a:pt x="24671" y="11452"/>
                  </a:lnTo>
                  <a:lnTo>
                    <a:pt x="24483" y="11245"/>
                  </a:lnTo>
                  <a:lnTo>
                    <a:pt x="24295" y="11039"/>
                  </a:lnTo>
                  <a:lnTo>
                    <a:pt x="24106" y="10851"/>
                  </a:lnTo>
                  <a:lnTo>
                    <a:pt x="23843" y="10625"/>
                  </a:lnTo>
                  <a:lnTo>
                    <a:pt x="23580" y="10418"/>
                  </a:lnTo>
                  <a:lnTo>
                    <a:pt x="23298" y="10249"/>
                  </a:lnTo>
                  <a:lnTo>
                    <a:pt x="23016" y="10080"/>
                  </a:lnTo>
                  <a:lnTo>
                    <a:pt x="23147" y="9628"/>
                  </a:lnTo>
                  <a:lnTo>
                    <a:pt x="23241" y="9158"/>
                  </a:lnTo>
                  <a:lnTo>
                    <a:pt x="23298" y="8707"/>
                  </a:lnTo>
                  <a:lnTo>
                    <a:pt x="23336" y="8237"/>
                  </a:lnTo>
                  <a:lnTo>
                    <a:pt x="23354" y="7767"/>
                  </a:lnTo>
                  <a:lnTo>
                    <a:pt x="23354" y="7297"/>
                  </a:lnTo>
                  <a:lnTo>
                    <a:pt x="23317" y="6845"/>
                  </a:lnTo>
                  <a:lnTo>
                    <a:pt x="23260" y="6375"/>
                  </a:lnTo>
                  <a:lnTo>
                    <a:pt x="23185" y="5924"/>
                  </a:lnTo>
                  <a:lnTo>
                    <a:pt x="23072" y="5454"/>
                  </a:lnTo>
                  <a:lnTo>
                    <a:pt x="22941" y="5003"/>
                  </a:lnTo>
                  <a:lnTo>
                    <a:pt x="22790" y="4570"/>
                  </a:lnTo>
                  <a:lnTo>
                    <a:pt x="22621" y="4119"/>
                  </a:lnTo>
                  <a:lnTo>
                    <a:pt x="22414" y="3705"/>
                  </a:lnTo>
                  <a:lnTo>
                    <a:pt x="22188" y="3273"/>
                  </a:lnTo>
                  <a:lnTo>
                    <a:pt x="21925" y="2878"/>
                  </a:lnTo>
                  <a:lnTo>
                    <a:pt x="22264" y="2934"/>
                  </a:lnTo>
                  <a:lnTo>
                    <a:pt x="22602" y="2972"/>
                  </a:lnTo>
                  <a:lnTo>
                    <a:pt x="22941" y="2991"/>
                  </a:lnTo>
                  <a:lnTo>
                    <a:pt x="23260" y="3009"/>
                  </a:lnTo>
                  <a:lnTo>
                    <a:pt x="23618" y="2991"/>
                  </a:lnTo>
                  <a:lnTo>
                    <a:pt x="23956" y="2972"/>
                  </a:lnTo>
                  <a:lnTo>
                    <a:pt x="24295" y="2934"/>
                  </a:lnTo>
                  <a:lnTo>
                    <a:pt x="24633" y="2878"/>
                  </a:lnTo>
                  <a:lnTo>
                    <a:pt x="24971" y="2784"/>
                  </a:lnTo>
                  <a:lnTo>
                    <a:pt x="25291" y="2690"/>
                  </a:lnTo>
                  <a:lnTo>
                    <a:pt x="25630" y="2596"/>
                  </a:lnTo>
                  <a:lnTo>
                    <a:pt x="25949" y="2464"/>
                  </a:lnTo>
                  <a:lnTo>
                    <a:pt x="26250" y="2314"/>
                  </a:lnTo>
                  <a:lnTo>
                    <a:pt x="26570" y="2144"/>
                  </a:lnTo>
                  <a:lnTo>
                    <a:pt x="26871" y="1975"/>
                  </a:lnTo>
                  <a:lnTo>
                    <a:pt x="27171" y="1768"/>
                  </a:lnTo>
                  <a:lnTo>
                    <a:pt x="27454" y="1561"/>
                  </a:lnTo>
                  <a:lnTo>
                    <a:pt x="27717" y="1336"/>
                  </a:lnTo>
                  <a:lnTo>
                    <a:pt x="27999" y="1091"/>
                  </a:lnTo>
                  <a:lnTo>
                    <a:pt x="28243" y="828"/>
                  </a:lnTo>
                  <a:lnTo>
                    <a:pt x="28582" y="414"/>
                  </a:lnTo>
                  <a:lnTo>
                    <a:pt x="289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23"/>
          <p:cNvGrpSpPr/>
          <p:nvPr/>
        </p:nvGrpSpPr>
        <p:grpSpPr>
          <a:xfrm rot="10800000" flipH="1">
            <a:off x="-38106" y="-76198"/>
            <a:ext cx="2081272" cy="1381351"/>
            <a:chOff x="-34056" y="3773477"/>
            <a:chExt cx="2081272" cy="1381351"/>
          </a:xfrm>
        </p:grpSpPr>
        <p:sp>
          <p:nvSpPr>
            <p:cNvPr id="1102" name="Google Shape;1102;p23"/>
            <p:cNvSpPr/>
            <p:nvPr/>
          </p:nvSpPr>
          <p:spPr>
            <a:xfrm>
              <a:off x="-34056" y="3773477"/>
              <a:ext cx="2081272" cy="1381351"/>
            </a:xfrm>
            <a:custGeom>
              <a:avLst/>
              <a:gdLst/>
              <a:ahLst/>
              <a:cxnLst/>
              <a:rect l="l" t="t" r="r" b="b"/>
              <a:pathLst>
                <a:path w="105128" h="69774" extrusionOk="0">
                  <a:moveTo>
                    <a:pt x="15662" y="0"/>
                  </a:moveTo>
                  <a:lnTo>
                    <a:pt x="14864" y="19"/>
                  </a:lnTo>
                  <a:lnTo>
                    <a:pt x="14066" y="76"/>
                  </a:lnTo>
                  <a:lnTo>
                    <a:pt x="13287" y="171"/>
                  </a:lnTo>
                  <a:lnTo>
                    <a:pt x="12507" y="304"/>
                  </a:lnTo>
                  <a:lnTo>
                    <a:pt x="11747" y="475"/>
                  </a:lnTo>
                  <a:lnTo>
                    <a:pt x="11006" y="684"/>
                  </a:lnTo>
                  <a:lnTo>
                    <a:pt x="10284" y="931"/>
                  </a:lnTo>
                  <a:lnTo>
                    <a:pt x="9561" y="1216"/>
                  </a:lnTo>
                  <a:lnTo>
                    <a:pt x="8877" y="1521"/>
                  </a:lnTo>
                  <a:lnTo>
                    <a:pt x="8193" y="1882"/>
                  </a:lnTo>
                  <a:lnTo>
                    <a:pt x="7547" y="2243"/>
                  </a:lnTo>
                  <a:lnTo>
                    <a:pt x="6900" y="2661"/>
                  </a:lnTo>
                  <a:lnTo>
                    <a:pt x="6292" y="3098"/>
                  </a:lnTo>
                  <a:lnTo>
                    <a:pt x="5703" y="3554"/>
                  </a:lnTo>
                  <a:lnTo>
                    <a:pt x="5133" y="4048"/>
                  </a:lnTo>
                  <a:lnTo>
                    <a:pt x="4582" y="4562"/>
                  </a:lnTo>
                  <a:lnTo>
                    <a:pt x="4068" y="5094"/>
                  </a:lnTo>
                  <a:lnTo>
                    <a:pt x="3574" y="5664"/>
                  </a:lnTo>
                  <a:lnTo>
                    <a:pt x="3118" y="6253"/>
                  </a:lnTo>
                  <a:lnTo>
                    <a:pt x="2681" y="6861"/>
                  </a:lnTo>
                  <a:lnTo>
                    <a:pt x="2263" y="7508"/>
                  </a:lnTo>
                  <a:lnTo>
                    <a:pt x="1902" y="8154"/>
                  </a:lnTo>
                  <a:lnTo>
                    <a:pt x="1540" y="8819"/>
                  </a:lnTo>
                  <a:lnTo>
                    <a:pt x="1236" y="9522"/>
                  </a:lnTo>
                  <a:lnTo>
                    <a:pt x="951" y="10226"/>
                  </a:lnTo>
                  <a:lnTo>
                    <a:pt x="704" y="10948"/>
                  </a:lnTo>
                  <a:lnTo>
                    <a:pt x="495" y="11689"/>
                  </a:lnTo>
                  <a:lnTo>
                    <a:pt x="324" y="12449"/>
                  </a:lnTo>
                  <a:lnTo>
                    <a:pt x="191" y="13210"/>
                  </a:lnTo>
                  <a:lnTo>
                    <a:pt x="77" y="13989"/>
                  </a:lnTo>
                  <a:lnTo>
                    <a:pt x="20" y="14787"/>
                  </a:lnTo>
                  <a:lnTo>
                    <a:pt x="1" y="15586"/>
                  </a:lnTo>
                  <a:lnTo>
                    <a:pt x="20" y="16251"/>
                  </a:lnTo>
                  <a:lnTo>
                    <a:pt x="58" y="16878"/>
                  </a:lnTo>
                  <a:lnTo>
                    <a:pt x="115" y="17524"/>
                  </a:lnTo>
                  <a:lnTo>
                    <a:pt x="210" y="18152"/>
                  </a:lnTo>
                  <a:lnTo>
                    <a:pt x="324" y="18779"/>
                  </a:lnTo>
                  <a:lnTo>
                    <a:pt x="476" y="19387"/>
                  </a:lnTo>
                  <a:lnTo>
                    <a:pt x="628" y="19976"/>
                  </a:lnTo>
                  <a:lnTo>
                    <a:pt x="818" y="20584"/>
                  </a:lnTo>
                  <a:lnTo>
                    <a:pt x="818" y="69774"/>
                  </a:lnTo>
                  <a:lnTo>
                    <a:pt x="105127" y="69774"/>
                  </a:lnTo>
                  <a:lnTo>
                    <a:pt x="105032" y="68919"/>
                  </a:lnTo>
                  <a:lnTo>
                    <a:pt x="104880" y="68063"/>
                  </a:lnTo>
                  <a:lnTo>
                    <a:pt x="104690" y="67227"/>
                  </a:lnTo>
                  <a:lnTo>
                    <a:pt x="104462" y="66410"/>
                  </a:lnTo>
                  <a:lnTo>
                    <a:pt x="104196" y="65612"/>
                  </a:lnTo>
                  <a:lnTo>
                    <a:pt x="103892" y="64813"/>
                  </a:lnTo>
                  <a:lnTo>
                    <a:pt x="103550" y="64053"/>
                  </a:lnTo>
                  <a:lnTo>
                    <a:pt x="103189" y="63293"/>
                  </a:lnTo>
                  <a:lnTo>
                    <a:pt x="102789" y="62570"/>
                  </a:lnTo>
                  <a:lnTo>
                    <a:pt x="102352" y="61848"/>
                  </a:lnTo>
                  <a:lnTo>
                    <a:pt x="101896" y="61164"/>
                  </a:lnTo>
                  <a:lnTo>
                    <a:pt x="101402" y="60499"/>
                  </a:lnTo>
                  <a:lnTo>
                    <a:pt x="100889" y="59852"/>
                  </a:lnTo>
                  <a:lnTo>
                    <a:pt x="100338" y="59225"/>
                  </a:lnTo>
                  <a:lnTo>
                    <a:pt x="99748" y="58636"/>
                  </a:lnTo>
                  <a:lnTo>
                    <a:pt x="99159" y="58066"/>
                  </a:lnTo>
                  <a:lnTo>
                    <a:pt x="98532" y="57534"/>
                  </a:lnTo>
                  <a:lnTo>
                    <a:pt x="97867" y="57020"/>
                  </a:lnTo>
                  <a:lnTo>
                    <a:pt x="97201" y="56526"/>
                  </a:lnTo>
                  <a:lnTo>
                    <a:pt x="96498" y="56070"/>
                  </a:lnTo>
                  <a:lnTo>
                    <a:pt x="95776" y="55652"/>
                  </a:lnTo>
                  <a:lnTo>
                    <a:pt x="95035" y="55253"/>
                  </a:lnTo>
                  <a:lnTo>
                    <a:pt x="94293" y="54892"/>
                  </a:lnTo>
                  <a:lnTo>
                    <a:pt x="93514" y="54569"/>
                  </a:lnTo>
                  <a:lnTo>
                    <a:pt x="92716" y="54283"/>
                  </a:lnTo>
                  <a:lnTo>
                    <a:pt x="91899" y="54036"/>
                  </a:lnTo>
                  <a:lnTo>
                    <a:pt x="91081" y="53808"/>
                  </a:lnTo>
                  <a:lnTo>
                    <a:pt x="90226" y="53637"/>
                  </a:lnTo>
                  <a:lnTo>
                    <a:pt x="89371" y="53485"/>
                  </a:lnTo>
                  <a:lnTo>
                    <a:pt x="88515" y="53390"/>
                  </a:lnTo>
                  <a:lnTo>
                    <a:pt x="87622" y="53314"/>
                  </a:lnTo>
                  <a:lnTo>
                    <a:pt x="86748" y="53295"/>
                  </a:lnTo>
                  <a:lnTo>
                    <a:pt x="85835" y="53333"/>
                  </a:lnTo>
                  <a:lnTo>
                    <a:pt x="84942" y="53390"/>
                  </a:lnTo>
                  <a:lnTo>
                    <a:pt x="84049" y="53504"/>
                  </a:lnTo>
                  <a:lnTo>
                    <a:pt x="83193" y="53637"/>
                  </a:lnTo>
                  <a:lnTo>
                    <a:pt x="83098" y="53200"/>
                  </a:lnTo>
                  <a:lnTo>
                    <a:pt x="83003" y="52763"/>
                  </a:lnTo>
                  <a:lnTo>
                    <a:pt x="82870" y="52326"/>
                  </a:lnTo>
                  <a:lnTo>
                    <a:pt x="82737" y="51908"/>
                  </a:lnTo>
                  <a:lnTo>
                    <a:pt x="82566" y="51489"/>
                  </a:lnTo>
                  <a:lnTo>
                    <a:pt x="82395" y="51090"/>
                  </a:lnTo>
                  <a:lnTo>
                    <a:pt x="82205" y="50691"/>
                  </a:lnTo>
                  <a:lnTo>
                    <a:pt x="81996" y="50311"/>
                  </a:lnTo>
                  <a:lnTo>
                    <a:pt x="81768" y="49931"/>
                  </a:lnTo>
                  <a:lnTo>
                    <a:pt x="81521" y="49570"/>
                  </a:lnTo>
                  <a:lnTo>
                    <a:pt x="81255" y="49228"/>
                  </a:lnTo>
                  <a:lnTo>
                    <a:pt x="80989" y="48886"/>
                  </a:lnTo>
                  <a:lnTo>
                    <a:pt x="80704" y="48562"/>
                  </a:lnTo>
                  <a:lnTo>
                    <a:pt x="80399" y="48239"/>
                  </a:lnTo>
                  <a:lnTo>
                    <a:pt x="80095" y="47935"/>
                  </a:lnTo>
                  <a:lnTo>
                    <a:pt x="79753" y="47650"/>
                  </a:lnTo>
                  <a:lnTo>
                    <a:pt x="79430" y="47365"/>
                  </a:lnTo>
                  <a:lnTo>
                    <a:pt x="79069" y="47099"/>
                  </a:lnTo>
                  <a:lnTo>
                    <a:pt x="78708" y="46871"/>
                  </a:lnTo>
                  <a:lnTo>
                    <a:pt x="78347" y="46624"/>
                  </a:lnTo>
                  <a:lnTo>
                    <a:pt x="77948" y="46415"/>
                  </a:lnTo>
                  <a:lnTo>
                    <a:pt x="77567" y="46225"/>
                  </a:lnTo>
                  <a:lnTo>
                    <a:pt x="77149" y="46035"/>
                  </a:lnTo>
                  <a:lnTo>
                    <a:pt x="76750" y="45863"/>
                  </a:lnTo>
                  <a:lnTo>
                    <a:pt x="76332" y="45730"/>
                  </a:lnTo>
                  <a:lnTo>
                    <a:pt x="75895" y="45597"/>
                  </a:lnTo>
                  <a:lnTo>
                    <a:pt x="75458" y="45483"/>
                  </a:lnTo>
                  <a:lnTo>
                    <a:pt x="75021" y="45388"/>
                  </a:lnTo>
                  <a:lnTo>
                    <a:pt x="74564" y="45312"/>
                  </a:lnTo>
                  <a:lnTo>
                    <a:pt x="74108" y="45274"/>
                  </a:lnTo>
                  <a:lnTo>
                    <a:pt x="73652" y="45236"/>
                  </a:lnTo>
                  <a:lnTo>
                    <a:pt x="72835" y="45236"/>
                  </a:lnTo>
                  <a:lnTo>
                    <a:pt x="72512" y="45255"/>
                  </a:lnTo>
                  <a:lnTo>
                    <a:pt x="71846" y="45312"/>
                  </a:lnTo>
                  <a:lnTo>
                    <a:pt x="71751" y="44742"/>
                  </a:lnTo>
                  <a:lnTo>
                    <a:pt x="71656" y="44172"/>
                  </a:lnTo>
                  <a:lnTo>
                    <a:pt x="71542" y="43621"/>
                  </a:lnTo>
                  <a:lnTo>
                    <a:pt x="71409" y="43050"/>
                  </a:lnTo>
                  <a:lnTo>
                    <a:pt x="71257" y="42499"/>
                  </a:lnTo>
                  <a:lnTo>
                    <a:pt x="71105" y="41948"/>
                  </a:lnTo>
                  <a:lnTo>
                    <a:pt x="70934" y="41416"/>
                  </a:lnTo>
                  <a:lnTo>
                    <a:pt x="70763" y="40884"/>
                  </a:lnTo>
                  <a:lnTo>
                    <a:pt x="70573" y="40351"/>
                  </a:lnTo>
                  <a:lnTo>
                    <a:pt x="70364" y="39819"/>
                  </a:lnTo>
                  <a:lnTo>
                    <a:pt x="70155" y="39306"/>
                  </a:lnTo>
                  <a:lnTo>
                    <a:pt x="69927" y="38793"/>
                  </a:lnTo>
                  <a:lnTo>
                    <a:pt x="69680" y="38299"/>
                  </a:lnTo>
                  <a:lnTo>
                    <a:pt x="69433" y="37805"/>
                  </a:lnTo>
                  <a:lnTo>
                    <a:pt x="69166" y="37310"/>
                  </a:lnTo>
                  <a:lnTo>
                    <a:pt x="68900" y="36816"/>
                  </a:lnTo>
                  <a:lnTo>
                    <a:pt x="68615" y="36341"/>
                  </a:lnTo>
                  <a:lnTo>
                    <a:pt x="68330" y="35866"/>
                  </a:lnTo>
                  <a:lnTo>
                    <a:pt x="68026" y="35410"/>
                  </a:lnTo>
                  <a:lnTo>
                    <a:pt x="67722" y="34954"/>
                  </a:lnTo>
                  <a:lnTo>
                    <a:pt x="67399" y="34516"/>
                  </a:lnTo>
                  <a:lnTo>
                    <a:pt x="67057" y="34079"/>
                  </a:lnTo>
                  <a:lnTo>
                    <a:pt x="66715" y="33642"/>
                  </a:lnTo>
                  <a:lnTo>
                    <a:pt x="66372" y="33224"/>
                  </a:lnTo>
                  <a:lnTo>
                    <a:pt x="66011" y="32806"/>
                  </a:lnTo>
                  <a:lnTo>
                    <a:pt x="65631" y="32407"/>
                  </a:lnTo>
                  <a:lnTo>
                    <a:pt x="65251" y="32007"/>
                  </a:lnTo>
                  <a:lnTo>
                    <a:pt x="64871" y="31608"/>
                  </a:lnTo>
                  <a:lnTo>
                    <a:pt x="64472" y="31228"/>
                  </a:lnTo>
                  <a:lnTo>
                    <a:pt x="64054" y="30867"/>
                  </a:lnTo>
                  <a:lnTo>
                    <a:pt x="63655" y="30506"/>
                  </a:lnTo>
                  <a:lnTo>
                    <a:pt x="63217" y="30145"/>
                  </a:lnTo>
                  <a:lnTo>
                    <a:pt x="62799" y="29803"/>
                  </a:lnTo>
                  <a:lnTo>
                    <a:pt x="62362" y="29480"/>
                  </a:lnTo>
                  <a:lnTo>
                    <a:pt x="61906" y="29156"/>
                  </a:lnTo>
                  <a:lnTo>
                    <a:pt x="61469" y="28833"/>
                  </a:lnTo>
                  <a:lnTo>
                    <a:pt x="60994" y="28529"/>
                  </a:lnTo>
                  <a:lnTo>
                    <a:pt x="60537" y="28244"/>
                  </a:lnTo>
                  <a:lnTo>
                    <a:pt x="60062" y="27959"/>
                  </a:lnTo>
                  <a:lnTo>
                    <a:pt x="59587" y="27693"/>
                  </a:lnTo>
                  <a:lnTo>
                    <a:pt x="59093" y="27427"/>
                  </a:lnTo>
                  <a:lnTo>
                    <a:pt x="58599" y="27180"/>
                  </a:lnTo>
                  <a:lnTo>
                    <a:pt x="58105" y="26952"/>
                  </a:lnTo>
                  <a:lnTo>
                    <a:pt x="57591" y="26724"/>
                  </a:lnTo>
                  <a:lnTo>
                    <a:pt x="57078" y="26496"/>
                  </a:lnTo>
                  <a:lnTo>
                    <a:pt x="56565" y="26286"/>
                  </a:lnTo>
                  <a:lnTo>
                    <a:pt x="56033" y="26096"/>
                  </a:lnTo>
                  <a:lnTo>
                    <a:pt x="55520" y="25925"/>
                  </a:lnTo>
                  <a:lnTo>
                    <a:pt x="54968" y="25754"/>
                  </a:lnTo>
                  <a:lnTo>
                    <a:pt x="54436" y="25602"/>
                  </a:lnTo>
                  <a:lnTo>
                    <a:pt x="53904" y="25450"/>
                  </a:lnTo>
                  <a:lnTo>
                    <a:pt x="53353" y="25317"/>
                  </a:lnTo>
                  <a:lnTo>
                    <a:pt x="52802" y="25203"/>
                  </a:lnTo>
                  <a:lnTo>
                    <a:pt x="52231" y="25089"/>
                  </a:lnTo>
                  <a:lnTo>
                    <a:pt x="51680" y="24994"/>
                  </a:lnTo>
                  <a:lnTo>
                    <a:pt x="51110" y="24918"/>
                  </a:lnTo>
                  <a:lnTo>
                    <a:pt x="50540" y="24842"/>
                  </a:lnTo>
                  <a:lnTo>
                    <a:pt x="49970" y="24804"/>
                  </a:lnTo>
                  <a:lnTo>
                    <a:pt x="49399" y="24747"/>
                  </a:lnTo>
                  <a:lnTo>
                    <a:pt x="48810" y="24728"/>
                  </a:lnTo>
                  <a:lnTo>
                    <a:pt x="48221" y="24709"/>
                  </a:lnTo>
                  <a:lnTo>
                    <a:pt x="47651" y="24709"/>
                  </a:lnTo>
                  <a:lnTo>
                    <a:pt x="47062" y="24728"/>
                  </a:lnTo>
                  <a:lnTo>
                    <a:pt x="46453" y="24766"/>
                  </a:lnTo>
                  <a:lnTo>
                    <a:pt x="45427" y="24842"/>
                  </a:lnTo>
                  <a:lnTo>
                    <a:pt x="44401" y="24975"/>
                  </a:lnTo>
                  <a:lnTo>
                    <a:pt x="43393" y="25146"/>
                  </a:lnTo>
                  <a:lnTo>
                    <a:pt x="42405" y="25355"/>
                  </a:lnTo>
                  <a:lnTo>
                    <a:pt x="41417" y="25602"/>
                  </a:lnTo>
                  <a:lnTo>
                    <a:pt x="40466" y="25887"/>
                  </a:lnTo>
                  <a:lnTo>
                    <a:pt x="39516" y="26210"/>
                  </a:lnTo>
                  <a:lnTo>
                    <a:pt x="38604" y="26572"/>
                  </a:lnTo>
                  <a:lnTo>
                    <a:pt x="37691" y="26990"/>
                  </a:lnTo>
                  <a:lnTo>
                    <a:pt x="36817" y="27408"/>
                  </a:lnTo>
                  <a:lnTo>
                    <a:pt x="35943" y="27883"/>
                  </a:lnTo>
                  <a:lnTo>
                    <a:pt x="35106" y="28377"/>
                  </a:lnTo>
                  <a:lnTo>
                    <a:pt x="34289" y="28928"/>
                  </a:lnTo>
                  <a:lnTo>
                    <a:pt x="33491" y="29480"/>
                  </a:lnTo>
                  <a:lnTo>
                    <a:pt x="32731" y="30088"/>
                  </a:lnTo>
                  <a:lnTo>
                    <a:pt x="31989" y="30715"/>
                  </a:lnTo>
                  <a:lnTo>
                    <a:pt x="31704" y="30392"/>
                  </a:lnTo>
                  <a:lnTo>
                    <a:pt x="31400" y="30088"/>
                  </a:lnTo>
                  <a:lnTo>
                    <a:pt x="31096" y="29803"/>
                  </a:lnTo>
                  <a:lnTo>
                    <a:pt x="30773" y="29518"/>
                  </a:lnTo>
                  <a:lnTo>
                    <a:pt x="30450" y="29252"/>
                  </a:lnTo>
                  <a:lnTo>
                    <a:pt x="30108" y="28985"/>
                  </a:lnTo>
                  <a:lnTo>
                    <a:pt x="29765" y="28738"/>
                  </a:lnTo>
                  <a:lnTo>
                    <a:pt x="29423" y="28491"/>
                  </a:lnTo>
                  <a:lnTo>
                    <a:pt x="29062" y="28263"/>
                  </a:lnTo>
                  <a:lnTo>
                    <a:pt x="28682" y="28054"/>
                  </a:lnTo>
                  <a:lnTo>
                    <a:pt x="28321" y="27845"/>
                  </a:lnTo>
                  <a:lnTo>
                    <a:pt x="27922" y="27655"/>
                  </a:lnTo>
                  <a:lnTo>
                    <a:pt x="27542" y="27484"/>
                  </a:lnTo>
                  <a:lnTo>
                    <a:pt x="27143" y="27313"/>
                  </a:lnTo>
                  <a:lnTo>
                    <a:pt x="26743" y="27161"/>
                  </a:lnTo>
                  <a:lnTo>
                    <a:pt x="26325" y="27009"/>
                  </a:lnTo>
                  <a:lnTo>
                    <a:pt x="26895" y="26477"/>
                  </a:lnTo>
                  <a:lnTo>
                    <a:pt x="27428" y="25887"/>
                  </a:lnTo>
                  <a:lnTo>
                    <a:pt x="27922" y="25298"/>
                  </a:lnTo>
                  <a:lnTo>
                    <a:pt x="28397" y="24671"/>
                  </a:lnTo>
                  <a:lnTo>
                    <a:pt x="28853" y="24006"/>
                  </a:lnTo>
                  <a:lnTo>
                    <a:pt x="29252" y="23340"/>
                  </a:lnTo>
                  <a:lnTo>
                    <a:pt x="29632" y="22637"/>
                  </a:lnTo>
                  <a:lnTo>
                    <a:pt x="29975" y="21934"/>
                  </a:lnTo>
                  <a:lnTo>
                    <a:pt x="30279" y="21193"/>
                  </a:lnTo>
                  <a:lnTo>
                    <a:pt x="30564" y="20432"/>
                  </a:lnTo>
                  <a:lnTo>
                    <a:pt x="30792" y="19672"/>
                  </a:lnTo>
                  <a:lnTo>
                    <a:pt x="30982" y="18874"/>
                  </a:lnTo>
                  <a:lnTo>
                    <a:pt x="31134" y="18076"/>
                  </a:lnTo>
                  <a:lnTo>
                    <a:pt x="31248" y="17258"/>
                  </a:lnTo>
                  <a:lnTo>
                    <a:pt x="31305" y="16441"/>
                  </a:lnTo>
                  <a:lnTo>
                    <a:pt x="31324" y="15586"/>
                  </a:lnTo>
                  <a:lnTo>
                    <a:pt x="31305" y="14787"/>
                  </a:lnTo>
                  <a:lnTo>
                    <a:pt x="31248" y="13989"/>
                  </a:lnTo>
                  <a:lnTo>
                    <a:pt x="31153" y="13210"/>
                  </a:lnTo>
                  <a:lnTo>
                    <a:pt x="31001" y="12449"/>
                  </a:lnTo>
                  <a:lnTo>
                    <a:pt x="30830" y="11689"/>
                  </a:lnTo>
                  <a:lnTo>
                    <a:pt x="30621" y="10948"/>
                  </a:lnTo>
                  <a:lnTo>
                    <a:pt x="30374" y="10226"/>
                  </a:lnTo>
                  <a:lnTo>
                    <a:pt x="30089" y="9522"/>
                  </a:lnTo>
                  <a:lnTo>
                    <a:pt x="29784" y="8819"/>
                  </a:lnTo>
                  <a:lnTo>
                    <a:pt x="29442" y="8154"/>
                  </a:lnTo>
                  <a:lnTo>
                    <a:pt x="29062" y="7508"/>
                  </a:lnTo>
                  <a:lnTo>
                    <a:pt x="28644" y="6861"/>
                  </a:lnTo>
                  <a:lnTo>
                    <a:pt x="28207" y="6253"/>
                  </a:lnTo>
                  <a:lnTo>
                    <a:pt x="27751" y="5664"/>
                  </a:lnTo>
                  <a:lnTo>
                    <a:pt x="27257" y="5094"/>
                  </a:lnTo>
                  <a:lnTo>
                    <a:pt x="26743" y="4562"/>
                  </a:lnTo>
                  <a:lnTo>
                    <a:pt x="26192" y="4048"/>
                  </a:lnTo>
                  <a:lnTo>
                    <a:pt x="25622" y="3554"/>
                  </a:lnTo>
                  <a:lnTo>
                    <a:pt x="25033" y="3098"/>
                  </a:lnTo>
                  <a:lnTo>
                    <a:pt x="24425" y="2661"/>
                  </a:lnTo>
                  <a:lnTo>
                    <a:pt x="23778" y="2243"/>
                  </a:lnTo>
                  <a:lnTo>
                    <a:pt x="23132" y="1882"/>
                  </a:lnTo>
                  <a:lnTo>
                    <a:pt x="22448" y="1521"/>
                  </a:lnTo>
                  <a:lnTo>
                    <a:pt x="21764" y="1216"/>
                  </a:lnTo>
                  <a:lnTo>
                    <a:pt x="21041" y="931"/>
                  </a:lnTo>
                  <a:lnTo>
                    <a:pt x="20319" y="684"/>
                  </a:lnTo>
                  <a:lnTo>
                    <a:pt x="19578" y="475"/>
                  </a:lnTo>
                  <a:lnTo>
                    <a:pt x="18818" y="304"/>
                  </a:lnTo>
                  <a:lnTo>
                    <a:pt x="18057" y="171"/>
                  </a:lnTo>
                  <a:lnTo>
                    <a:pt x="17259" y="76"/>
                  </a:lnTo>
                  <a:lnTo>
                    <a:pt x="16480" y="19"/>
                  </a:lnTo>
                  <a:lnTo>
                    <a:pt x="15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3"/>
            <p:cNvSpPr/>
            <p:nvPr/>
          </p:nvSpPr>
          <p:spPr>
            <a:xfrm>
              <a:off x="-34050" y="3940389"/>
              <a:ext cx="1805048" cy="1198020"/>
            </a:xfrm>
            <a:custGeom>
              <a:avLst/>
              <a:gdLst/>
              <a:ahLst/>
              <a:cxnLst/>
              <a:rect l="l" t="t" r="r" b="b"/>
              <a:pathLst>
                <a:path w="105128" h="69774" extrusionOk="0">
                  <a:moveTo>
                    <a:pt x="15662" y="0"/>
                  </a:moveTo>
                  <a:lnTo>
                    <a:pt x="14864" y="19"/>
                  </a:lnTo>
                  <a:lnTo>
                    <a:pt x="14066" y="76"/>
                  </a:lnTo>
                  <a:lnTo>
                    <a:pt x="13287" y="171"/>
                  </a:lnTo>
                  <a:lnTo>
                    <a:pt x="12507" y="304"/>
                  </a:lnTo>
                  <a:lnTo>
                    <a:pt x="11747" y="475"/>
                  </a:lnTo>
                  <a:lnTo>
                    <a:pt x="11006" y="684"/>
                  </a:lnTo>
                  <a:lnTo>
                    <a:pt x="10284" y="931"/>
                  </a:lnTo>
                  <a:lnTo>
                    <a:pt x="9561" y="1216"/>
                  </a:lnTo>
                  <a:lnTo>
                    <a:pt x="8877" y="1521"/>
                  </a:lnTo>
                  <a:lnTo>
                    <a:pt x="8193" y="1882"/>
                  </a:lnTo>
                  <a:lnTo>
                    <a:pt x="7547" y="2243"/>
                  </a:lnTo>
                  <a:lnTo>
                    <a:pt x="6900" y="2661"/>
                  </a:lnTo>
                  <a:lnTo>
                    <a:pt x="6292" y="3098"/>
                  </a:lnTo>
                  <a:lnTo>
                    <a:pt x="5703" y="3554"/>
                  </a:lnTo>
                  <a:lnTo>
                    <a:pt x="5133" y="4048"/>
                  </a:lnTo>
                  <a:lnTo>
                    <a:pt x="4582" y="4562"/>
                  </a:lnTo>
                  <a:lnTo>
                    <a:pt x="4068" y="5094"/>
                  </a:lnTo>
                  <a:lnTo>
                    <a:pt x="3574" y="5664"/>
                  </a:lnTo>
                  <a:lnTo>
                    <a:pt x="3118" y="6253"/>
                  </a:lnTo>
                  <a:lnTo>
                    <a:pt x="2681" y="6861"/>
                  </a:lnTo>
                  <a:lnTo>
                    <a:pt x="2263" y="7508"/>
                  </a:lnTo>
                  <a:lnTo>
                    <a:pt x="1902" y="8154"/>
                  </a:lnTo>
                  <a:lnTo>
                    <a:pt x="1540" y="8819"/>
                  </a:lnTo>
                  <a:lnTo>
                    <a:pt x="1236" y="9522"/>
                  </a:lnTo>
                  <a:lnTo>
                    <a:pt x="951" y="10226"/>
                  </a:lnTo>
                  <a:lnTo>
                    <a:pt x="704" y="10948"/>
                  </a:lnTo>
                  <a:lnTo>
                    <a:pt x="495" y="11689"/>
                  </a:lnTo>
                  <a:lnTo>
                    <a:pt x="324" y="12449"/>
                  </a:lnTo>
                  <a:lnTo>
                    <a:pt x="191" y="13210"/>
                  </a:lnTo>
                  <a:lnTo>
                    <a:pt x="77" y="13989"/>
                  </a:lnTo>
                  <a:lnTo>
                    <a:pt x="20" y="14787"/>
                  </a:lnTo>
                  <a:lnTo>
                    <a:pt x="1" y="15586"/>
                  </a:lnTo>
                  <a:lnTo>
                    <a:pt x="20" y="16251"/>
                  </a:lnTo>
                  <a:lnTo>
                    <a:pt x="58" y="16878"/>
                  </a:lnTo>
                  <a:lnTo>
                    <a:pt x="115" y="17524"/>
                  </a:lnTo>
                  <a:lnTo>
                    <a:pt x="210" y="18152"/>
                  </a:lnTo>
                  <a:lnTo>
                    <a:pt x="324" y="18779"/>
                  </a:lnTo>
                  <a:lnTo>
                    <a:pt x="476" y="19387"/>
                  </a:lnTo>
                  <a:lnTo>
                    <a:pt x="628" y="19976"/>
                  </a:lnTo>
                  <a:lnTo>
                    <a:pt x="818" y="20584"/>
                  </a:lnTo>
                  <a:lnTo>
                    <a:pt x="818" y="69774"/>
                  </a:lnTo>
                  <a:lnTo>
                    <a:pt x="105127" y="69774"/>
                  </a:lnTo>
                  <a:lnTo>
                    <a:pt x="105032" y="68919"/>
                  </a:lnTo>
                  <a:lnTo>
                    <a:pt x="104880" y="68063"/>
                  </a:lnTo>
                  <a:lnTo>
                    <a:pt x="104690" y="67227"/>
                  </a:lnTo>
                  <a:lnTo>
                    <a:pt x="104462" y="66410"/>
                  </a:lnTo>
                  <a:lnTo>
                    <a:pt x="104196" y="65612"/>
                  </a:lnTo>
                  <a:lnTo>
                    <a:pt x="103892" y="64813"/>
                  </a:lnTo>
                  <a:lnTo>
                    <a:pt x="103550" y="64053"/>
                  </a:lnTo>
                  <a:lnTo>
                    <a:pt x="103189" y="63293"/>
                  </a:lnTo>
                  <a:lnTo>
                    <a:pt x="102789" y="62570"/>
                  </a:lnTo>
                  <a:lnTo>
                    <a:pt x="102352" y="61848"/>
                  </a:lnTo>
                  <a:lnTo>
                    <a:pt x="101896" y="61164"/>
                  </a:lnTo>
                  <a:lnTo>
                    <a:pt x="101402" y="60499"/>
                  </a:lnTo>
                  <a:lnTo>
                    <a:pt x="100889" y="59852"/>
                  </a:lnTo>
                  <a:lnTo>
                    <a:pt x="100338" y="59225"/>
                  </a:lnTo>
                  <a:lnTo>
                    <a:pt x="99748" y="58636"/>
                  </a:lnTo>
                  <a:lnTo>
                    <a:pt x="99159" y="58066"/>
                  </a:lnTo>
                  <a:lnTo>
                    <a:pt x="98532" y="57534"/>
                  </a:lnTo>
                  <a:lnTo>
                    <a:pt x="97867" y="57020"/>
                  </a:lnTo>
                  <a:lnTo>
                    <a:pt x="97201" y="56526"/>
                  </a:lnTo>
                  <a:lnTo>
                    <a:pt x="96498" y="56070"/>
                  </a:lnTo>
                  <a:lnTo>
                    <a:pt x="95776" y="55652"/>
                  </a:lnTo>
                  <a:lnTo>
                    <a:pt x="95035" y="55253"/>
                  </a:lnTo>
                  <a:lnTo>
                    <a:pt x="94293" y="54892"/>
                  </a:lnTo>
                  <a:lnTo>
                    <a:pt x="93514" y="54569"/>
                  </a:lnTo>
                  <a:lnTo>
                    <a:pt x="92716" y="54283"/>
                  </a:lnTo>
                  <a:lnTo>
                    <a:pt x="91899" y="54036"/>
                  </a:lnTo>
                  <a:lnTo>
                    <a:pt x="91081" y="53808"/>
                  </a:lnTo>
                  <a:lnTo>
                    <a:pt x="90226" y="53637"/>
                  </a:lnTo>
                  <a:lnTo>
                    <a:pt x="89371" y="53485"/>
                  </a:lnTo>
                  <a:lnTo>
                    <a:pt x="88515" y="53390"/>
                  </a:lnTo>
                  <a:lnTo>
                    <a:pt x="87622" y="53314"/>
                  </a:lnTo>
                  <a:lnTo>
                    <a:pt x="86748" y="53295"/>
                  </a:lnTo>
                  <a:lnTo>
                    <a:pt x="85835" y="53333"/>
                  </a:lnTo>
                  <a:lnTo>
                    <a:pt x="84942" y="53390"/>
                  </a:lnTo>
                  <a:lnTo>
                    <a:pt x="84049" y="53504"/>
                  </a:lnTo>
                  <a:lnTo>
                    <a:pt x="83193" y="53637"/>
                  </a:lnTo>
                  <a:lnTo>
                    <a:pt x="83098" y="53200"/>
                  </a:lnTo>
                  <a:lnTo>
                    <a:pt x="83003" y="52763"/>
                  </a:lnTo>
                  <a:lnTo>
                    <a:pt x="82870" y="52326"/>
                  </a:lnTo>
                  <a:lnTo>
                    <a:pt x="82737" y="51908"/>
                  </a:lnTo>
                  <a:lnTo>
                    <a:pt x="82566" y="51489"/>
                  </a:lnTo>
                  <a:lnTo>
                    <a:pt x="82395" y="51090"/>
                  </a:lnTo>
                  <a:lnTo>
                    <a:pt x="82205" y="50691"/>
                  </a:lnTo>
                  <a:lnTo>
                    <a:pt x="81996" y="50311"/>
                  </a:lnTo>
                  <a:lnTo>
                    <a:pt x="81768" y="49931"/>
                  </a:lnTo>
                  <a:lnTo>
                    <a:pt x="81521" y="49570"/>
                  </a:lnTo>
                  <a:lnTo>
                    <a:pt x="81255" y="49228"/>
                  </a:lnTo>
                  <a:lnTo>
                    <a:pt x="80989" y="48886"/>
                  </a:lnTo>
                  <a:lnTo>
                    <a:pt x="80704" y="48562"/>
                  </a:lnTo>
                  <a:lnTo>
                    <a:pt x="80399" y="48239"/>
                  </a:lnTo>
                  <a:lnTo>
                    <a:pt x="80095" y="47935"/>
                  </a:lnTo>
                  <a:lnTo>
                    <a:pt x="79753" y="47650"/>
                  </a:lnTo>
                  <a:lnTo>
                    <a:pt x="79430" y="47365"/>
                  </a:lnTo>
                  <a:lnTo>
                    <a:pt x="79069" y="47099"/>
                  </a:lnTo>
                  <a:lnTo>
                    <a:pt x="78708" y="46871"/>
                  </a:lnTo>
                  <a:lnTo>
                    <a:pt x="78347" y="46624"/>
                  </a:lnTo>
                  <a:lnTo>
                    <a:pt x="77948" y="46415"/>
                  </a:lnTo>
                  <a:lnTo>
                    <a:pt x="77567" y="46225"/>
                  </a:lnTo>
                  <a:lnTo>
                    <a:pt x="77149" y="46035"/>
                  </a:lnTo>
                  <a:lnTo>
                    <a:pt x="76750" y="45863"/>
                  </a:lnTo>
                  <a:lnTo>
                    <a:pt x="76332" y="45730"/>
                  </a:lnTo>
                  <a:lnTo>
                    <a:pt x="75895" y="45597"/>
                  </a:lnTo>
                  <a:lnTo>
                    <a:pt x="75458" y="45483"/>
                  </a:lnTo>
                  <a:lnTo>
                    <a:pt x="75021" y="45388"/>
                  </a:lnTo>
                  <a:lnTo>
                    <a:pt x="74564" y="45312"/>
                  </a:lnTo>
                  <a:lnTo>
                    <a:pt x="74108" y="45274"/>
                  </a:lnTo>
                  <a:lnTo>
                    <a:pt x="73652" y="45236"/>
                  </a:lnTo>
                  <a:lnTo>
                    <a:pt x="72835" y="45236"/>
                  </a:lnTo>
                  <a:lnTo>
                    <a:pt x="72512" y="45255"/>
                  </a:lnTo>
                  <a:lnTo>
                    <a:pt x="71846" y="45312"/>
                  </a:lnTo>
                  <a:lnTo>
                    <a:pt x="71751" y="44742"/>
                  </a:lnTo>
                  <a:lnTo>
                    <a:pt x="71656" y="44172"/>
                  </a:lnTo>
                  <a:lnTo>
                    <a:pt x="71542" y="43621"/>
                  </a:lnTo>
                  <a:lnTo>
                    <a:pt x="71409" y="43050"/>
                  </a:lnTo>
                  <a:lnTo>
                    <a:pt x="71257" y="42499"/>
                  </a:lnTo>
                  <a:lnTo>
                    <a:pt x="71105" y="41948"/>
                  </a:lnTo>
                  <a:lnTo>
                    <a:pt x="70934" y="41416"/>
                  </a:lnTo>
                  <a:lnTo>
                    <a:pt x="70763" y="40884"/>
                  </a:lnTo>
                  <a:lnTo>
                    <a:pt x="70573" y="40351"/>
                  </a:lnTo>
                  <a:lnTo>
                    <a:pt x="70364" y="39819"/>
                  </a:lnTo>
                  <a:lnTo>
                    <a:pt x="70155" y="39306"/>
                  </a:lnTo>
                  <a:lnTo>
                    <a:pt x="69927" y="38793"/>
                  </a:lnTo>
                  <a:lnTo>
                    <a:pt x="69680" y="38299"/>
                  </a:lnTo>
                  <a:lnTo>
                    <a:pt x="69433" y="37805"/>
                  </a:lnTo>
                  <a:lnTo>
                    <a:pt x="69166" y="37310"/>
                  </a:lnTo>
                  <a:lnTo>
                    <a:pt x="68900" y="36816"/>
                  </a:lnTo>
                  <a:lnTo>
                    <a:pt x="68615" y="36341"/>
                  </a:lnTo>
                  <a:lnTo>
                    <a:pt x="68330" y="35866"/>
                  </a:lnTo>
                  <a:lnTo>
                    <a:pt x="68026" y="35410"/>
                  </a:lnTo>
                  <a:lnTo>
                    <a:pt x="67722" y="34954"/>
                  </a:lnTo>
                  <a:lnTo>
                    <a:pt x="67399" y="34516"/>
                  </a:lnTo>
                  <a:lnTo>
                    <a:pt x="67057" y="34079"/>
                  </a:lnTo>
                  <a:lnTo>
                    <a:pt x="66715" y="33642"/>
                  </a:lnTo>
                  <a:lnTo>
                    <a:pt x="66372" y="33224"/>
                  </a:lnTo>
                  <a:lnTo>
                    <a:pt x="66011" y="32806"/>
                  </a:lnTo>
                  <a:lnTo>
                    <a:pt x="65631" y="32407"/>
                  </a:lnTo>
                  <a:lnTo>
                    <a:pt x="65251" y="32007"/>
                  </a:lnTo>
                  <a:lnTo>
                    <a:pt x="64871" y="31608"/>
                  </a:lnTo>
                  <a:lnTo>
                    <a:pt x="64472" y="31228"/>
                  </a:lnTo>
                  <a:lnTo>
                    <a:pt x="64054" y="30867"/>
                  </a:lnTo>
                  <a:lnTo>
                    <a:pt x="63655" y="30506"/>
                  </a:lnTo>
                  <a:lnTo>
                    <a:pt x="63217" y="30145"/>
                  </a:lnTo>
                  <a:lnTo>
                    <a:pt x="62799" y="29803"/>
                  </a:lnTo>
                  <a:lnTo>
                    <a:pt x="62362" y="29480"/>
                  </a:lnTo>
                  <a:lnTo>
                    <a:pt x="61906" y="29156"/>
                  </a:lnTo>
                  <a:lnTo>
                    <a:pt x="61469" y="28833"/>
                  </a:lnTo>
                  <a:lnTo>
                    <a:pt x="60994" y="28529"/>
                  </a:lnTo>
                  <a:lnTo>
                    <a:pt x="60537" y="28244"/>
                  </a:lnTo>
                  <a:lnTo>
                    <a:pt x="60062" y="27959"/>
                  </a:lnTo>
                  <a:lnTo>
                    <a:pt x="59587" y="27693"/>
                  </a:lnTo>
                  <a:lnTo>
                    <a:pt x="59093" y="27427"/>
                  </a:lnTo>
                  <a:lnTo>
                    <a:pt x="58599" y="27180"/>
                  </a:lnTo>
                  <a:lnTo>
                    <a:pt x="58105" y="26952"/>
                  </a:lnTo>
                  <a:lnTo>
                    <a:pt x="57591" y="26724"/>
                  </a:lnTo>
                  <a:lnTo>
                    <a:pt x="57078" y="26496"/>
                  </a:lnTo>
                  <a:lnTo>
                    <a:pt x="56565" y="26286"/>
                  </a:lnTo>
                  <a:lnTo>
                    <a:pt x="56033" y="26096"/>
                  </a:lnTo>
                  <a:lnTo>
                    <a:pt x="55520" y="25925"/>
                  </a:lnTo>
                  <a:lnTo>
                    <a:pt x="54968" y="25754"/>
                  </a:lnTo>
                  <a:lnTo>
                    <a:pt x="54436" y="25602"/>
                  </a:lnTo>
                  <a:lnTo>
                    <a:pt x="53904" y="25450"/>
                  </a:lnTo>
                  <a:lnTo>
                    <a:pt x="53353" y="25317"/>
                  </a:lnTo>
                  <a:lnTo>
                    <a:pt x="52802" y="25203"/>
                  </a:lnTo>
                  <a:lnTo>
                    <a:pt x="52231" y="25089"/>
                  </a:lnTo>
                  <a:lnTo>
                    <a:pt x="51680" y="24994"/>
                  </a:lnTo>
                  <a:lnTo>
                    <a:pt x="51110" y="24918"/>
                  </a:lnTo>
                  <a:lnTo>
                    <a:pt x="50540" y="24842"/>
                  </a:lnTo>
                  <a:lnTo>
                    <a:pt x="49970" y="24804"/>
                  </a:lnTo>
                  <a:lnTo>
                    <a:pt x="49399" y="24747"/>
                  </a:lnTo>
                  <a:lnTo>
                    <a:pt x="48810" y="24728"/>
                  </a:lnTo>
                  <a:lnTo>
                    <a:pt x="48221" y="24709"/>
                  </a:lnTo>
                  <a:lnTo>
                    <a:pt x="47651" y="24709"/>
                  </a:lnTo>
                  <a:lnTo>
                    <a:pt x="47062" y="24728"/>
                  </a:lnTo>
                  <a:lnTo>
                    <a:pt x="46453" y="24766"/>
                  </a:lnTo>
                  <a:lnTo>
                    <a:pt x="45427" y="24842"/>
                  </a:lnTo>
                  <a:lnTo>
                    <a:pt x="44401" y="24975"/>
                  </a:lnTo>
                  <a:lnTo>
                    <a:pt x="43393" y="25146"/>
                  </a:lnTo>
                  <a:lnTo>
                    <a:pt x="42405" y="25355"/>
                  </a:lnTo>
                  <a:lnTo>
                    <a:pt x="41417" y="25602"/>
                  </a:lnTo>
                  <a:lnTo>
                    <a:pt x="40466" y="25887"/>
                  </a:lnTo>
                  <a:lnTo>
                    <a:pt x="39516" y="26210"/>
                  </a:lnTo>
                  <a:lnTo>
                    <a:pt x="38604" y="26572"/>
                  </a:lnTo>
                  <a:lnTo>
                    <a:pt x="37691" y="26990"/>
                  </a:lnTo>
                  <a:lnTo>
                    <a:pt x="36817" y="27408"/>
                  </a:lnTo>
                  <a:lnTo>
                    <a:pt x="35943" y="27883"/>
                  </a:lnTo>
                  <a:lnTo>
                    <a:pt x="35106" y="28377"/>
                  </a:lnTo>
                  <a:lnTo>
                    <a:pt x="34289" y="28928"/>
                  </a:lnTo>
                  <a:lnTo>
                    <a:pt x="33491" y="29480"/>
                  </a:lnTo>
                  <a:lnTo>
                    <a:pt x="32731" y="30088"/>
                  </a:lnTo>
                  <a:lnTo>
                    <a:pt x="31989" y="30715"/>
                  </a:lnTo>
                  <a:lnTo>
                    <a:pt x="31704" y="30392"/>
                  </a:lnTo>
                  <a:lnTo>
                    <a:pt x="31400" y="30088"/>
                  </a:lnTo>
                  <a:lnTo>
                    <a:pt x="31096" y="29803"/>
                  </a:lnTo>
                  <a:lnTo>
                    <a:pt x="30773" y="29518"/>
                  </a:lnTo>
                  <a:lnTo>
                    <a:pt x="30450" y="29252"/>
                  </a:lnTo>
                  <a:lnTo>
                    <a:pt x="30108" y="28985"/>
                  </a:lnTo>
                  <a:lnTo>
                    <a:pt x="29765" y="28738"/>
                  </a:lnTo>
                  <a:lnTo>
                    <a:pt x="29423" y="28491"/>
                  </a:lnTo>
                  <a:lnTo>
                    <a:pt x="29062" y="28263"/>
                  </a:lnTo>
                  <a:lnTo>
                    <a:pt x="28682" y="28054"/>
                  </a:lnTo>
                  <a:lnTo>
                    <a:pt x="28321" y="27845"/>
                  </a:lnTo>
                  <a:lnTo>
                    <a:pt x="27922" y="27655"/>
                  </a:lnTo>
                  <a:lnTo>
                    <a:pt x="27542" y="27484"/>
                  </a:lnTo>
                  <a:lnTo>
                    <a:pt x="27143" y="27313"/>
                  </a:lnTo>
                  <a:lnTo>
                    <a:pt x="26743" y="27161"/>
                  </a:lnTo>
                  <a:lnTo>
                    <a:pt x="26325" y="27009"/>
                  </a:lnTo>
                  <a:lnTo>
                    <a:pt x="26895" y="26477"/>
                  </a:lnTo>
                  <a:lnTo>
                    <a:pt x="27428" y="25887"/>
                  </a:lnTo>
                  <a:lnTo>
                    <a:pt x="27922" y="25298"/>
                  </a:lnTo>
                  <a:lnTo>
                    <a:pt x="28397" y="24671"/>
                  </a:lnTo>
                  <a:lnTo>
                    <a:pt x="28853" y="24006"/>
                  </a:lnTo>
                  <a:lnTo>
                    <a:pt x="29252" y="23340"/>
                  </a:lnTo>
                  <a:lnTo>
                    <a:pt x="29632" y="22637"/>
                  </a:lnTo>
                  <a:lnTo>
                    <a:pt x="29975" y="21934"/>
                  </a:lnTo>
                  <a:lnTo>
                    <a:pt x="30279" y="21193"/>
                  </a:lnTo>
                  <a:lnTo>
                    <a:pt x="30564" y="20432"/>
                  </a:lnTo>
                  <a:lnTo>
                    <a:pt x="30792" y="19672"/>
                  </a:lnTo>
                  <a:lnTo>
                    <a:pt x="30982" y="18874"/>
                  </a:lnTo>
                  <a:lnTo>
                    <a:pt x="31134" y="18076"/>
                  </a:lnTo>
                  <a:lnTo>
                    <a:pt x="31248" y="17258"/>
                  </a:lnTo>
                  <a:lnTo>
                    <a:pt x="31305" y="16441"/>
                  </a:lnTo>
                  <a:lnTo>
                    <a:pt x="31324" y="15586"/>
                  </a:lnTo>
                  <a:lnTo>
                    <a:pt x="31305" y="14787"/>
                  </a:lnTo>
                  <a:lnTo>
                    <a:pt x="31248" y="13989"/>
                  </a:lnTo>
                  <a:lnTo>
                    <a:pt x="31153" y="13210"/>
                  </a:lnTo>
                  <a:lnTo>
                    <a:pt x="31001" y="12449"/>
                  </a:lnTo>
                  <a:lnTo>
                    <a:pt x="30830" y="11689"/>
                  </a:lnTo>
                  <a:lnTo>
                    <a:pt x="30621" y="10948"/>
                  </a:lnTo>
                  <a:lnTo>
                    <a:pt x="30374" y="10226"/>
                  </a:lnTo>
                  <a:lnTo>
                    <a:pt x="30089" y="9522"/>
                  </a:lnTo>
                  <a:lnTo>
                    <a:pt x="29784" y="8819"/>
                  </a:lnTo>
                  <a:lnTo>
                    <a:pt x="29442" y="8154"/>
                  </a:lnTo>
                  <a:lnTo>
                    <a:pt x="29062" y="7508"/>
                  </a:lnTo>
                  <a:lnTo>
                    <a:pt x="28644" y="6861"/>
                  </a:lnTo>
                  <a:lnTo>
                    <a:pt x="28207" y="6253"/>
                  </a:lnTo>
                  <a:lnTo>
                    <a:pt x="27751" y="5664"/>
                  </a:lnTo>
                  <a:lnTo>
                    <a:pt x="27257" y="5094"/>
                  </a:lnTo>
                  <a:lnTo>
                    <a:pt x="26743" y="4562"/>
                  </a:lnTo>
                  <a:lnTo>
                    <a:pt x="26192" y="4048"/>
                  </a:lnTo>
                  <a:lnTo>
                    <a:pt x="25622" y="3554"/>
                  </a:lnTo>
                  <a:lnTo>
                    <a:pt x="25033" y="3098"/>
                  </a:lnTo>
                  <a:lnTo>
                    <a:pt x="24425" y="2661"/>
                  </a:lnTo>
                  <a:lnTo>
                    <a:pt x="23778" y="2243"/>
                  </a:lnTo>
                  <a:lnTo>
                    <a:pt x="23132" y="1882"/>
                  </a:lnTo>
                  <a:lnTo>
                    <a:pt x="22448" y="1521"/>
                  </a:lnTo>
                  <a:lnTo>
                    <a:pt x="21764" y="1216"/>
                  </a:lnTo>
                  <a:lnTo>
                    <a:pt x="21041" y="931"/>
                  </a:lnTo>
                  <a:lnTo>
                    <a:pt x="20319" y="684"/>
                  </a:lnTo>
                  <a:lnTo>
                    <a:pt x="19578" y="475"/>
                  </a:lnTo>
                  <a:lnTo>
                    <a:pt x="18818" y="304"/>
                  </a:lnTo>
                  <a:lnTo>
                    <a:pt x="18057" y="171"/>
                  </a:lnTo>
                  <a:lnTo>
                    <a:pt x="17259" y="76"/>
                  </a:lnTo>
                  <a:lnTo>
                    <a:pt x="16480" y="19"/>
                  </a:lnTo>
                  <a:lnTo>
                    <a:pt x="156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23"/>
          <p:cNvGrpSpPr/>
          <p:nvPr/>
        </p:nvGrpSpPr>
        <p:grpSpPr>
          <a:xfrm>
            <a:off x="171450" y="1661788"/>
            <a:ext cx="285500" cy="442000"/>
            <a:chOff x="2722025" y="142450"/>
            <a:chExt cx="285500" cy="442000"/>
          </a:xfrm>
        </p:grpSpPr>
        <p:sp>
          <p:nvSpPr>
            <p:cNvPr id="1105" name="Google Shape;1105;p23"/>
            <p:cNvSpPr/>
            <p:nvPr/>
          </p:nvSpPr>
          <p:spPr>
            <a:xfrm>
              <a:off x="2795950" y="142450"/>
              <a:ext cx="168900" cy="16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2722025" y="370600"/>
              <a:ext cx="104100" cy="10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2954725" y="531650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8" name="Google Shape;1108;p23"/>
          <p:cNvGrpSpPr/>
          <p:nvPr/>
        </p:nvGrpSpPr>
        <p:grpSpPr>
          <a:xfrm>
            <a:off x="8266914" y="3052461"/>
            <a:ext cx="762778" cy="593969"/>
            <a:chOff x="-1710500" y="234700"/>
            <a:chExt cx="1345525" cy="1047750"/>
          </a:xfrm>
        </p:grpSpPr>
        <p:sp>
          <p:nvSpPr>
            <p:cNvPr id="1109" name="Google Shape;1109;p23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3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3800" b="1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●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○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■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●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○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■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●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○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Overpass"/>
              <a:buChar char="■"/>
              <a:defRPr sz="15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68" r:id="rId4"/>
    <p:sldLayoutId id="2147483669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7"/>
          <p:cNvSpPr txBox="1">
            <a:spLocks noGrp="1"/>
          </p:cNvSpPr>
          <p:nvPr>
            <p:ph type="ctrTitle"/>
          </p:nvPr>
        </p:nvSpPr>
        <p:spPr>
          <a:xfrm>
            <a:off x="244953" y="1368950"/>
            <a:ext cx="4856335" cy="198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DengXian" panose="02010600030101010101" pitchFamily="2" charset="-122"/>
                <a:ea typeface="DengXian" panose="02010600030101010101" pitchFamily="2" charset="-122"/>
              </a:rPr>
              <a:t>如何分辨</a:t>
            </a:r>
            <a:br>
              <a:rPr lang="en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en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圣灵的工作</a:t>
            </a:r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？</a:t>
            </a:r>
            <a:endParaRPr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26" name="Google Shape;1126;p27"/>
          <p:cNvSpPr txBox="1">
            <a:spLocks noGrp="1"/>
          </p:cNvSpPr>
          <p:nvPr>
            <p:ph type="subTitle" idx="1"/>
          </p:nvPr>
        </p:nvSpPr>
        <p:spPr>
          <a:xfrm>
            <a:off x="719775" y="3395512"/>
            <a:ext cx="3977700" cy="42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err="1">
                <a:latin typeface="DengXian" panose="02010600030101010101" pitchFamily="2" charset="-122"/>
                <a:ea typeface="DengXian" panose="02010600030101010101" pitchFamily="2" charset="-122"/>
              </a:rPr>
              <a:t>使徒行传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endParaRPr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1127" name="Google Shape;1127;p27"/>
          <p:cNvGrpSpPr/>
          <p:nvPr/>
        </p:nvGrpSpPr>
        <p:grpSpPr>
          <a:xfrm>
            <a:off x="4576488" y="1003333"/>
            <a:ext cx="3777781" cy="3136834"/>
            <a:chOff x="4870000" y="989800"/>
            <a:chExt cx="3560586" cy="2956488"/>
          </a:xfrm>
        </p:grpSpPr>
        <p:sp>
          <p:nvSpPr>
            <p:cNvPr id="1128" name="Google Shape;1128;p27"/>
            <p:cNvSpPr/>
            <p:nvPr/>
          </p:nvSpPr>
          <p:spPr>
            <a:xfrm>
              <a:off x="6531393" y="1564414"/>
              <a:ext cx="1899193" cy="1969766"/>
            </a:xfrm>
            <a:custGeom>
              <a:avLst/>
              <a:gdLst/>
              <a:ahLst/>
              <a:cxnLst/>
              <a:rect l="l" t="t" r="r" b="b"/>
              <a:pathLst>
                <a:path w="53714" h="55710" extrusionOk="0">
                  <a:moveTo>
                    <a:pt x="46149" y="1"/>
                  </a:moveTo>
                  <a:lnTo>
                    <a:pt x="45921" y="58"/>
                  </a:lnTo>
                  <a:lnTo>
                    <a:pt x="45693" y="153"/>
                  </a:lnTo>
                  <a:lnTo>
                    <a:pt x="45465" y="286"/>
                  </a:lnTo>
                  <a:lnTo>
                    <a:pt x="45237" y="457"/>
                  </a:lnTo>
                  <a:lnTo>
                    <a:pt x="45009" y="666"/>
                  </a:lnTo>
                  <a:lnTo>
                    <a:pt x="44781" y="913"/>
                  </a:lnTo>
                  <a:lnTo>
                    <a:pt x="44553" y="1217"/>
                  </a:lnTo>
                  <a:lnTo>
                    <a:pt x="44324" y="1578"/>
                  </a:lnTo>
                  <a:lnTo>
                    <a:pt x="44096" y="1978"/>
                  </a:lnTo>
                  <a:lnTo>
                    <a:pt x="43868" y="2434"/>
                  </a:lnTo>
                  <a:lnTo>
                    <a:pt x="43659" y="2928"/>
                  </a:lnTo>
                  <a:lnTo>
                    <a:pt x="43450" y="3479"/>
                  </a:lnTo>
                  <a:lnTo>
                    <a:pt x="43241" y="4087"/>
                  </a:lnTo>
                  <a:lnTo>
                    <a:pt x="43146" y="4372"/>
                  </a:lnTo>
                  <a:lnTo>
                    <a:pt x="43032" y="4695"/>
                  </a:lnTo>
                  <a:lnTo>
                    <a:pt x="42728" y="5380"/>
                  </a:lnTo>
                  <a:lnTo>
                    <a:pt x="42348" y="6140"/>
                  </a:lnTo>
                  <a:lnTo>
                    <a:pt x="41873" y="6995"/>
                  </a:lnTo>
                  <a:lnTo>
                    <a:pt x="41321" y="7927"/>
                  </a:lnTo>
                  <a:lnTo>
                    <a:pt x="40713" y="8915"/>
                  </a:lnTo>
                  <a:lnTo>
                    <a:pt x="40010" y="9979"/>
                  </a:lnTo>
                  <a:lnTo>
                    <a:pt x="39231" y="11082"/>
                  </a:lnTo>
                  <a:lnTo>
                    <a:pt x="38394" y="12241"/>
                  </a:lnTo>
                  <a:lnTo>
                    <a:pt x="37501" y="13439"/>
                  </a:lnTo>
                  <a:lnTo>
                    <a:pt x="36513" y="14655"/>
                  </a:lnTo>
                  <a:lnTo>
                    <a:pt x="35486" y="15910"/>
                  </a:lnTo>
                  <a:lnTo>
                    <a:pt x="34384" y="17183"/>
                  </a:lnTo>
                  <a:lnTo>
                    <a:pt x="33244" y="18456"/>
                  </a:lnTo>
                  <a:lnTo>
                    <a:pt x="32027" y="19749"/>
                  </a:lnTo>
                  <a:lnTo>
                    <a:pt x="30773" y="21041"/>
                  </a:lnTo>
                  <a:lnTo>
                    <a:pt x="29461" y="22315"/>
                  </a:lnTo>
                  <a:lnTo>
                    <a:pt x="28796" y="22942"/>
                  </a:lnTo>
                  <a:lnTo>
                    <a:pt x="28112" y="23569"/>
                  </a:lnTo>
                  <a:lnTo>
                    <a:pt x="27408" y="24196"/>
                  </a:lnTo>
                  <a:lnTo>
                    <a:pt x="26705" y="24824"/>
                  </a:lnTo>
                  <a:lnTo>
                    <a:pt x="25983" y="25432"/>
                  </a:lnTo>
                  <a:lnTo>
                    <a:pt x="25242" y="26021"/>
                  </a:lnTo>
                  <a:lnTo>
                    <a:pt x="24519" y="26629"/>
                  </a:lnTo>
                  <a:lnTo>
                    <a:pt x="23759" y="27200"/>
                  </a:lnTo>
                  <a:lnTo>
                    <a:pt x="22999" y="27770"/>
                  </a:lnTo>
                  <a:lnTo>
                    <a:pt x="22239" y="28340"/>
                  </a:lnTo>
                  <a:lnTo>
                    <a:pt x="21459" y="28891"/>
                  </a:lnTo>
                  <a:lnTo>
                    <a:pt x="20661" y="29423"/>
                  </a:lnTo>
                  <a:lnTo>
                    <a:pt x="19882" y="29937"/>
                  </a:lnTo>
                  <a:lnTo>
                    <a:pt x="19064" y="30450"/>
                  </a:lnTo>
                  <a:lnTo>
                    <a:pt x="18266" y="30925"/>
                  </a:lnTo>
                  <a:lnTo>
                    <a:pt x="17449" y="31400"/>
                  </a:lnTo>
                  <a:lnTo>
                    <a:pt x="16613" y="31856"/>
                  </a:lnTo>
                  <a:lnTo>
                    <a:pt x="15795" y="32293"/>
                  </a:lnTo>
                  <a:lnTo>
                    <a:pt x="14940" y="32712"/>
                  </a:lnTo>
                  <a:lnTo>
                    <a:pt x="14104" y="33111"/>
                  </a:lnTo>
                  <a:lnTo>
                    <a:pt x="13248" y="33491"/>
                  </a:lnTo>
                  <a:lnTo>
                    <a:pt x="12393" y="33852"/>
                  </a:lnTo>
                  <a:lnTo>
                    <a:pt x="11538" y="34175"/>
                  </a:lnTo>
                  <a:lnTo>
                    <a:pt x="10664" y="34479"/>
                  </a:lnTo>
                  <a:lnTo>
                    <a:pt x="9789" y="34764"/>
                  </a:lnTo>
                  <a:lnTo>
                    <a:pt x="8915" y="35030"/>
                  </a:lnTo>
                  <a:lnTo>
                    <a:pt x="8041" y="35258"/>
                  </a:lnTo>
                  <a:lnTo>
                    <a:pt x="7147" y="35468"/>
                  </a:lnTo>
                  <a:lnTo>
                    <a:pt x="6273" y="35639"/>
                  </a:lnTo>
                  <a:lnTo>
                    <a:pt x="5380" y="35791"/>
                  </a:lnTo>
                  <a:lnTo>
                    <a:pt x="5456" y="36038"/>
                  </a:lnTo>
                  <a:lnTo>
                    <a:pt x="5513" y="36285"/>
                  </a:lnTo>
                  <a:lnTo>
                    <a:pt x="5570" y="36494"/>
                  </a:lnTo>
                  <a:lnTo>
                    <a:pt x="5589" y="36703"/>
                  </a:lnTo>
                  <a:lnTo>
                    <a:pt x="5608" y="37140"/>
                  </a:lnTo>
                  <a:lnTo>
                    <a:pt x="5608" y="37653"/>
                  </a:lnTo>
                  <a:lnTo>
                    <a:pt x="5608" y="38090"/>
                  </a:lnTo>
                  <a:lnTo>
                    <a:pt x="5589" y="38509"/>
                  </a:lnTo>
                  <a:lnTo>
                    <a:pt x="5570" y="38927"/>
                  </a:lnTo>
                  <a:lnTo>
                    <a:pt x="5532" y="39364"/>
                  </a:lnTo>
                  <a:lnTo>
                    <a:pt x="5475" y="39763"/>
                  </a:lnTo>
                  <a:lnTo>
                    <a:pt x="5399" y="40181"/>
                  </a:lnTo>
                  <a:lnTo>
                    <a:pt x="5323" y="40599"/>
                  </a:lnTo>
                  <a:lnTo>
                    <a:pt x="5228" y="40998"/>
                  </a:lnTo>
                  <a:lnTo>
                    <a:pt x="5114" y="41398"/>
                  </a:lnTo>
                  <a:lnTo>
                    <a:pt x="4999" y="41797"/>
                  </a:lnTo>
                  <a:lnTo>
                    <a:pt x="4866" y="42177"/>
                  </a:lnTo>
                  <a:lnTo>
                    <a:pt x="4733" y="42557"/>
                  </a:lnTo>
                  <a:lnTo>
                    <a:pt x="4581" y="42937"/>
                  </a:lnTo>
                  <a:lnTo>
                    <a:pt x="4410" y="43317"/>
                  </a:lnTo>
                  <a:lnTo>
                    <a:pt x="4049" y="44059"/>
                  </a:lnTo>
                  <a:lnTo>
                    <a:pt x="3650" y="44762"/>
                  </a:lnTo>
                  <a:lnTo>
                    <a:pt x="3232" y="45465"/>
                  </a:lnTo>
                  <a:lnTo>
                    <a:pt x="2757" y="46130"/>
                  </a:lnTo>
                  <a:lnTo>
                    <a:pt x="2263" y="46777"/>
                  </a:lnTo>
                  <a:lnTo>
                    <a:pt x="1730" y="47385"/>
                  </a:lnTo>
                  <a:lnTo>
                    <a:pt x="1179" y="47993"/>
                  </a:lnTo>
                  <a:lnTo>
                    <a:pt x="609" y="48544"/>
                  </a:lnTo>
                  <a:lnTo>
                    <a:pt x="1" y="49095"/>
                  </a:lnTo>
                  <a:lnTo>
                    <a:pt x="20" y="49114"/>
                  </a:lnTo>
                  <a:lnTo>
                    <a:pt x="58" y="49171"/>
                  </a:lnTo>
                  <a:lnTo>
                    <a:pt x="210" y="49323"/>
                  </a:lnTo>
                  <a:lnTo>
                    <a:pt x="818" y="49856"/>
                  </a:lnTo>
                  <a:lnTo>
                    <a:pt x="1692" y="50597"/>
                  </a:lnTo>
                  <a:lnTo>
                    <a:pt x="2700" y="51433"/>
                  </a:lnTo>
                  <a:lnTo>
                    <a:pt x="4600" y="52992"/>
                  </a:lnTo>
                  <a:lnTo>
                    <a:pt x="5475" y="53695"/>
                  </a:lnTo>
                  <a:lnTo>
                    <a:pt x="5760" y="53961"/>
                  </a:lnTo>
                  <a:lnTo>
                    <a:pt x="6064" y="54189"/>
                  </a:lnTo>
                  <a:lnTo>
                    <a:pt x="6387" y="54436"/>
                  </a:lnTo>
                  <a:lnTo>
                    <a:pt x="6691" y="54645"/>
                  </a:lnTo>
                  <a:lnTo>
                    <a:pt x="7014" y="54854"/>
                  </a:lnTo>
                  <a:lnTo>
                    <a:pt x="7337" y="55045"/>
                  </a:lnTo>
                  <a:lnTo>
                    <a:pt x="7679" y="55216"/>
                  </a:lnTo>
                  <a:lnTo>
                    <a:pt x="8003" y="55368"/>
                  </a:lnTo>
                  <a:lnTo>
                    <a:pt x="8345" y="55482"/>
                  </a:lnTo>
                  <a:lnTo>
                    <a:pt x="8687" y="55596"/>
                  </a:lnTo>
                  <a:lnTo>
                    <a:pt x="9029" y="55653"/>
                  </a:lnTo>
                  <a:lnTo>
                    <a:pt x="9371" y="55710"/>
                  </a:lnTo>
                  <a:lnTo>
                    <a:pt x="9694" y="55710"/>
                  </a:lnTo>
                  <a:lnTo>
                    <a:pt x="10036" y="55672"/>
                  </a:lnTo>
                  <a:lnTo>
                    <a:pt x="10359" y="55615"/>
                  </a:lnTo>
                  <a:lnTo>
                    <a:pt x="10702" y="55501"/>
                  </a:lnTo>
                  <a:lnTo>
                    <a:pt x="10949" y="55387"/>
                  </a:lnTo>
                  <a:lnTo>
                    <a:pt x="11139" y="55273"/>
                  </a:lnTo>
                  <a:lnTo>
                    <a:pt x="11272" y="55121"/>
                  </a:lnTo>
                  <a:lnTo>
                    <a:pt x="11367" y="54968"/>
                  </a:lnTo>
                  <a:lnTo>
                    <a:pt x="11424" y="54816"/>
                  </a:lnTo>
                  <a:lnTo>
                    <a:pt x="11443" y="54664"/>
                  </a:lnTo>
                  <a:lnTo>
                    <a:pt x="11443" y="54493"/>
                  </a:lnTo>
                  <a:lnTo>
                    <a:pt x="11405" y="54341"/>
                  </a:lnTo>
                  <a:lnTo>
                    <a:pt x="11329" y="54170"/>
                  </a:lnTo>
                  <a:lnTo>
                    <a:pt x="11253" y="54018"/>
                  </a:lnTo>
                  <a:lnTo>
                    <a:pt x="11158" y="53866"/>
                  </a:lnTo>
                  <a:lnTo>
                    <a:pt x="11044" y="53714"/>
                  </a:lnTo>
                  <a:lnTo>
                    <a:pt x="10816" y="53467"/>
                  </a:lnTo>
                  <a:lnTo>
                    <a:pt x="10606" y="53277"/>
                  </a:lnTo>
                  <a:lnTo>
                    <a:pt x="10131" y="52878"/>
                  </a:lnTo>
                  <a:lnTo>
                    <a:pt x="9504" y="52346"/>
                  </a:lnTo>
                  <a:lnTo>
                    <a:pt x="8744" y="51680"/>
                  </a:lnTo>
                  <a:lnTo>
                    <a:pt x="7946" y="50958"/>
                  </a:lnTo>
                  <a:lnTo>
                    <a:pt x="7166" y="50217"/>
                  </a:lnTo>
                  <a:lnTo>
                    <a:pt x="6444" y="49533"/>
                  </a:lnTo>
                  <a:lnTo>
                    <a:pt x="5855" y="48924"/>
                  </a:lnTo>
                  <a:lnTo>
                    <a:pt x="5646" y="48677"/>
                  </a:lnTo>
                  <a:lnTo>
                    <a:pt x="5475" y="48487"/>
                  </a:lnTo>
                  <a:lnTo>
                    <a:pt x="5551" y="48487"/>
                  </a:lnTo>
                  <a:lnTo>
                    <a:pt x="6026" y="48867"/>
                  </a:lnTo>
                  <a:lnTo>
                    <a:pt x="6710" y="49400"/>
                  </a:lnTo>
                  <a:lnTo>
                    <a:pt x="8459" y="50673"/>
                  </a:lnTo>
                  <a:lnTo>
                    <a:pt x="10226" y="51927"/>
                  </a:lnTo>
                  <a:lnTo>
                    <a:pt x="11386" y="52745"/>
                  </a:lnTo>
                  <a:lnTo>
                    <a:pt x="11690" y="52935"/>
                  </a:lnTo>
                  <a:lnTo>
                    <a:pt x="11975" y="53106"/>
                  </a:lnTo>
                  <a:lnTo>
                    <a:pt x="12260" y="53239"/>
                  </a:lnTo>
                  <a:lnTo>
                    <a:pt x="12564" y="53372"/>
                  </a:lnTo>
                  <a:lnTo>
                    <a:pt x="12849" y="53486"/>
                  </a:lnTo>
                  <a:lnTo>
                    <a:pt x="13134" y="53581"/>
                  </a:lnTo>
                  <a:lnTo>
                    <a:pt x="13419" y="53657"/>
                  </a:lnTo>
                  <a:lnTo>
                    <a:pt x="13705" y="53714"/>
                  </a:lnTo>
                  <a:lnTo>
                    <a:pt x="13971" y="53771"/>
                  </a:lnTo>
                  <a:lnTo>
                    <a:pt x="14256" y="53790"/>
                  </a:lnTo>
                  <a:lnTo>
                    <a:pt x="14522" y="53809"/>
                  </a:lnTo>
                  <a:lnTo>
                    <a:pt x="14769" y="53828"/>
                  </a:lnTo>
                  <a:lnTo>
                    <a:pt x="15016" y="53809"/>
                  </a:lnTo>
                  <a:lnTo>
                    <a:pt x="15263" y="53809"/>
                  </a:lnTo>
                  <a:lnTo>
                    <a:pt x="15719" y="53733"/>
                  </a:lnTo>
                  <a:lnTo>
                    <a:pt x="16118" y="53638"/>
                  </a:lnTo>
                  <a:lnTo>
                    <a:pt x="16461" y="53524"/>
                  </a:lnTo>
                  <a:lnTo>
                    <a:pt x="16613" y="53448"/>
                  </a:lnTo>
                  <a:lnTo>
                    <a:pt x="16765" y="53372"/>
                  </a:lnTo>
                  <a:lnTo>
                    <a:pt x="16879" y="53296"/>
                  </a:lnTo>
                  <a:lnTo>
                    <a:pt x="16974" y="53220"/>
                  </a:lnTo>
                  <a:lnTo>
                    <a:pt x="17069" y="53125"/>
                  </a:lnTo>
                  <a:lnTo>
                    <a:pt x="17126" y="53049"/>
                  </a:lnTo>
                  <a:lnTo>
                    <a:pt x="17183" y="52954"/>
                  </a:lnTo>
                  <a:lnTo>
                    <a:pt x="17202" y="52859"/>
                  </a:lnTo>
                  <a:lnTo>
                    <a:pt x="17202" y="52783"/>
                  </a:lnTo>
                  <a:lnTo>
                    <a:pt x="17202" y="52688"/>
                  </a:lnTo>
                  <a:lnTo>
                    <a:pt x="17145" y="52612"/>
                  </a:lnTo>
                  <a:lnTo>
                    <a:pt x="17088" y="52517"/>
                  </a:lnTo>
                  <a:lnTo>
                    <a:pt x="16879" y="52327"/>
                  </a:lnTo>
                  <a:lnTo>
                    <a:pt x="16651" y="52117"/>
                  </a:lnTo>
                  <a:lnTo>
                    <a:pt x="16137" y="51699"/>
                  </a:lnTo>
                  <a:lnTo>
                    <a:pt x="15548" y="51243"/>
                  </a:lnTo>
                  <a:lnTo>
                    <a:pt x="14940" y="50787"/>
                  </a:lnTo>
                  <a:lnTo>
                    <a:pt x="14332" y="50350"/>
                  </a:lnTo>
                  <a:lnTo>
                    <a:pt x="13743" y="49894"/>
                  </a:lnTo>
                  <a:lnTo>
                    <a:pt x="13229" y="49476"/>
                  </a:lnTo>
                  <a:lnTo>
                    <a:pt x="13001" y="49285"/>
                  </a:lnTo>
                  <a:lnTo>
                    <a:pt x="12792" y="49095"/>
                  </a:lnTo>
                  <a:lnTo>
                    <a:pt x="11291" y="47537"/>
                  </a:lnTo>
                  <a:lnTo>
                    <a:pt x="9751" y="45978"/>
                  </a:lnTo>
                  <a:lnTo>
                    <a:pt x="9770" y="45978"/>
                  </a:lnTo>
                  <a:lnTo>
                    <a:pt x="11462" y="47385"/>
                  </a:lnTo>
                  <a:lnTo>
                    <a:pt x="13210" y="48829"/>
                  </a:lnTo>
                  <a:lnTo>
                    <a:pt x="13724" y="49228"/>
                  </a:lnTo>
                  <a:lnTo>
                    <a:pt x="14389" y="49704"/>
                  </a:lnTo>
                  <a:lnTo>
                    <a:pt x="15149" y="50198"/>
                  </a:lnTo>
                  <a:lnTo>
                    <a:pt x="15947" y="50711"/>
                  </a:lnTo>
                  <a:lnTo>
                    <a:pt x="16784" y="51186"/>
                  </a:lnTo>
                  <a:lnTo>
                    <a:pt x="17582" y="51623"/>
                  </a:lnTo>
                  <a:lnTo>
                    <a:pt x="17962" y="51794"/>
                  </a:lnTo>
                  <a:lnTo>
                    <a:pt x="18304" y="51946"/>
                  </a:lnTo>
                  <a:lnTo>
                    <a:pt x="18646" y="52079"/>
                  </a:lnTo>
                  <a:lnTo>
                    <a:pt x="18931" y="52174"/>
                  </a:lnTo>
                  <a:lnTo>
                    <a:pt x="19064" y="52213"/>
                  </a:lnTo>
                  <a:lnTo>
                    <a:pt x="19198" y="52232"/>
                  </a:lnTo>
                  <a:lnTo>
                    <a:pt x="19521" y="52232"/>
                  </a:lnTo>
                  <a:lnTo>
                    <a:pt x="19882" y="52213"/>
                  </a:lnTo>
                  <a:lnTo>
                    <a:pt x="20281" y="52155"/>
                  </a:lnTo>
                  <a:lnTo>
                    <a:pt x="20680" y="52060"/>
                  </a:lnTo>
                  <a:lnTo>
                    <a:pt x="21098" y="51946"/>
                  </a:lnTo>
                  <a:lnTo>
                    <a:pt x="21516" y="51813"/>
                  </a:lnTo>
                  <a:lnTo>
                    <a:pt x="21916" y="51661"/>
                  </a:lnTo>
                  <a:lnTo>
                    <a:pt x="22296" y="51471"/>
                  </a:lnTo>
                  <a:lnTo>
                    <a:pt x="22619" y="51281"/>
                  </a:lnTo>
                  <a:lnTo>
                    <a:pt x="22904" y="51072"/>
                  </a:lnTo>
                  <a:lnTo>
                    <a:pt x="23018" y="50958"/>
                  </a:lnTo>
                  <a:lnTo>
                    <a:pt x="23132" y="50844"/>
                  </a:lnTo>
                  <a:lnTo>
                    <a:pt x="23208" y="50730"/>
                  </a:lnTo>
                  <a:lnTo>
                    <a:pt x="23284" y="50616"/>
                  </a:lnTo>
                  <a:lnTo>
                    <a:pt x="23322" y="50502"/>
                  </a:lnTo>
                  <a:lnTo>
                    <a:pt x="23341" y="50369"/>
                  </a:lnTo>
                  <a:lnTo>
                    <a:pt x="23341" y="50255"/>
                  </a:lnTo>
                  <a:lnTo>
                    <a:pt x="23322" y="50141"/>
                  </a:lnTo>
                  <a:lnTo>
                    <a:pt x="23265" y="50008"/>
                  </a:lnTo>
                  <a:lnTo>
                    <a:pt x="23189" y="49894"/>
                  </a:lnTo>
                  <a:lnTo>
                    <a:pt x="23056" y="49761"/>
                  </a:lnTo>
                  <a:lnTo>
                    <a:pt x="22866" y="49609"/>
                  </a:lnTo>
                  <a:lnTo>
                    <a:pt x="22638" y="49476"/>
                  </a:lnTo>
                  <a:lnTo>
                    <a:pt x="22391" y="49342"/>
                  </a:lnTo>
                  <a:lnTo>
                    <a:pt x="21877" y="49114"/>
                  </a:lnTo>
                  <a:lnTo>
                    <a:pt x="21478" y="48962"/>
                  </a:lnTo>
                  <a:lnTo>
                    <a:pt x="20870" y="48696"/>
                  </a:lnTo>
                  <a:lnTo>
                    <a:pt x="20319" y="48449"/>
                  </a:lnTo>
                  <a:lnTo>
                    <a:pt x="19787" y="48202"/>
                  </a:lnTo>
                  <a:lnTo>
                    <a:pt x="19293" y="47936"/>
                  </a:lnTo>
                  <a:lnTo>
                    <a:pt x="18798" y="47670"/>
                  </a:lnTo>
                  <a:lnTo>
                    <a:pt x="18304" y="47366"/>
                  </a:lnTo>
                  <a:lnTo>
                    <a:pt x="17221" y="46701"/>
                  </a:lnTo>
                  <a:lnTo>
                    <a:pt x="16670" y="46339"/>
                  </a:lnTo>
                  <a:lnTo>
                    <a:pt x="16137" y="45940"/>
                  </a:lnTo>
                  <a:lnTo>
                    <a:pt x="15605" y="45522"/>
                  </a:lnTo>
                  <a:lnTo>
                    <a:pt x="15073" y="45066"/>
                  </a:lnTo>
                  <a:lnTo>
                    <a:pt x="14579" y="44610"/>
                  </a:lnTo>
                  <a:lnTo>
                    <a:pt x="14085" y="44116"/>
                  </a:lnTo>
                  <a:lnTo>
                    <a:pt x="13591" y="43621"/>
                  </a:lnTo>
                  <a:lnTo>
                    <a:pt x="13134" y="43127"/>
                  </a:lnTo>
                  <a:lnTo>
                    <a:pt x="13134" y="43108"/>
                  </a:lnTo>
                  <a:lnTo>
                    <a:pt x="13667" y="43526"/>
                  </a:lnTo>
                  <a:lnTo>
                    <a:pt x="14199" y="43945"/>
                  </a:lnTo>
                  <a:lnTo>
                    <a:pt x="14750" y="44344"/>
                  </a:lnTo>
                  <a:lnTo>
                    <a:pt x="15301" y="44724"/>
                  </a:lnTo>
                  <a:lnTo>
                    <a:pt x="15852" y="45085"/>
                  </a:lnTo>
                  <a:lnTo>
                    <a:pt x="16423" y="45446"/>
                  </a:lnTo>
                  <a:lnTo>
                    <a:pt x="17012" y="45769"/>
                  </a:lnTo>
                  <a:lnTo>
                    <a:pt x="17601" y="46092"/>
                  </a:lnTo>
                  <a:lnTo>
                    <a:pt x="18190" y="46396"/>
                  </a:lnTo>
                  <a:lnTo>
                    <a:pt x="18779" y="46682"/>
                  </a:lnTo>
                  <a:lnTo>
                    <a:pt x="19388" y="46967"/>
                  </a:lnTo>
                  <a:lnTo>
                    <a:pt x="19996" y="47233"/>
                  </a:lnTo>
                  <a:lnTo>
                    <a:pt x="20623" y="47480"/>
                  </a:lnTo>
                  <a:lnTo>
                    <a:pt x="21231" y="47708"/>
                  </a:lnTo>
                  <a:lnTo>
                    <a:pt x="21858" y="47917"/>
                  </a:lnTo>
                  <a:lnTo>
                    <a:pt x="22505" y="48126"/>
                  </a:lnTo>
                  <a:lnTo>
                    <a:pt x="23550" y="48487"/>
                  </a:lnTo>
                  <a:lnTo>
                    <a:pt x="24633" y="48848"/>
                  </a:lnTo>
                  <a:lnTo>
                    <a:pt x="24938" y="48943"/>
                  </a:lnTo>
                  <a:lnTo>
                    <a:pt x="25223" y="49000"/>
                  </a:lnTo>
                  <a:lnTo>
                    <a:pt x="25508" y="49057"/>
                  </a:lnTo>
                  <a:lnTo>
                    <a:pt x="25812" y="49076"/>
                  </a:lnTo>
                  <a:lnTo>
                    <a:pt x="26097" y="49095"/>
                  </a:lnTo>
                  <a:lnTo>
                    <a:pt x="26401" y="49095"/>
                  </a:lnTo>
                  <a:lnTo>
                    <a:pt x="26686" y="49057"/>
                  </a:lnTo>
                  <a:lnTo>
                    <a:pt x="26971" y="49019"/>
                  </a:lnTo>
                  <a:lnTo>
                    <a:pt x="27275" y="48962"/>
                  </a:lnTo>
                  <a:lnTo>
                    <a:pt x="27541" y="48905"/>
                  </a:lnTo>
                  <a:lnTo>
                    <a:pt x="27827" y="48810"/>
                  </a:lnTo>
                  <a:lnTo>
                    <a:pt x="28112" y="48696"/>
                  </a:lnTo>
                  <a:lnTo>
                    <a:pt x="28378" y="48582"/>
                  </a:lnTo>
                  <a:lnTo>
                    <a:pt x="28644" y="48449"/>
                  </a:lnTo>
                  <a:lnTo>
                    <a:pt x="28891" y="48297"/>
                  </a:lnTo>
                  <a:lnTo>
                    <a:pt x="29138" y="48126"/>
                  </a:lnTo>
                  <a:lnTo>
                    <a:pt x="29252" y="48012"/>
                  </a:lnTo>
                  <a:lnTo>
                    <a:pt x="29347" y="47917"/>
                  </a:lnTo>
                  <a:lnTo>
                    <a:pt x="29404" y="47784"/>
                  </a:lnTo>
                  <a:lnTo>
                    <a:pt x="29442" y="47670"/>
                  </a:lnTo>
                  <a:lnTo>
                    <a:pt x="29442" y="47537"/>
                  </a:lnTo>
                  <a:lnTo>
                    <a:pt x="29423" y="47404"/>
                  </a:lnTo>
                  <a:lnTo>
                    <a:pt x="29385" y="47271"/>
                  </a:lnTo>
                  <a:lnTo>
                    <a:pt x="29347" y="47138"/>
                  </a:lnTo>
                  <a:lnTo>
                    <a:pt x="29271" y="47005"/>
                  </a:lnTo>
                  <a:lnTo>
                    <a:pt x="29176" y="46872"/>
                  </a:lnTo>
                  <a:lnTo>
                    <a:pt x="29062" y="46739"/>
                  </a:lnTo>
                  <a:lnTo>
                    <a:pt x="28929" y="46625"/>
                  </a:lnTo>
                  <a:lnTo>
                    <a:pt x="28796" y="46510"/>
                  </a:lnTo>
                  <a:lnTo>
                    <a:pt x="28625" y="46415"/>
                  </a:lnTo>
                  <a:lnTo>
                    <a:pt x="28473" y="46320"/>
                  </a:lnTo>
                  <a:lnTo>
                    <a:pt x="28283" y="46244"/>
                  </a:lnTo>
                  <a:lnTo>
                    <a:pt x="26895" y="45750"/>
                  </a:lnTo>
                  <a:lnTo>
                    <a:pt x="26363" y="45541"/>
                  </a:lnTo>
                  <a:lnTo>
                    <a:pt x="25869" y="45351"/>
                  </a:lnTo>
                  <a:lnTo>
                    <a:pt x="25375" y="45123"/>
                  </a:lnTo>
                  <a:lnTo>
                    <a:pt x="24862" y="44876"/>
                  </a:lnTo>
                  <a:lnTo>
                    <a:pt x="24272" y="44553"/>
                  </a:lnTo>
                  <a:lnTo>
                    <a:pt x="23588" y="44135"/>
                  </a:lnTo>
                  <a:lnTo>
                    <a:pt x="22220" y="43336"/>
                  </a:lnTo>
                  <a:lnTo>
                    <a:pt x="21592" y="42937"/>
                  </a:lnTo>
                  <a:lnTo>
                    <a:pt x="20965" y="42519"/>
                  </a:lnTo>
                  <a:lnTo>
                    <a:pt x="20357" y="42063"/>
                  </a:lnTo>
                  <a:lnTo>
                    <a:pt x="20053" y="41816"/>
                  </a:lnTo>
                  <a:lnTo>
                    <a:pt x="19749" y="41550"/>
                  </a:lnTo>
                  <a:lnTo>
                    <a:pt x="19445" y="41265"/>
                  </a:lnTo>
                  <a:lnTo>
                    <a:pt x="19141" y="40960"/>
                  </a:lnTo>
                  <a:lnTo>
                    <a:pt x="18836" y="40637"/>
                  </a:lnTo>
                  <a:lnTo>
                    <a:pt x="18513" y="40276"/>
                  </a:lnTo>
                  <a:lnTo>
                    <a:pt x="18855" y="40542"/>
                  </a:lnTo>
                  <a:lnTo>
                    <a:pt x="19179" y="40789"/>
                  </a:lnTo>
                  <a:lnTo>
                    <a:pt x="19502" y="40998"/>
                  </a:lnTo>
                  <a:lnTo>
                    <a:pt x="19825" y="41189"/>
                  </a:lnTo>
                  <a:lnTo>
                    <a:pt x="20148" y="41379"/>
                  </a:lnTo>
                  <a:lnTo>
                    <a:pt x="20471" y="41550"/>
                  </a:lnTo>
                  <a:lnTo>
                    <a:pt x="21117" y="41835"/>
                  </a:lnTo>
                  <a:lnTo>
                    <a:pt x="21763" y="42120"/>
                  </a:lnTo>
                  <a:lnTo>
                    <a:pt x="22448" y="42367"/>
                  </a:lnTo>
                  <a:lnTo>
                    <a:pt x="23170" y="42652"/>
                  </a:lnTo>
                  <a:lnTo>
                    <a:pt x="23930" y="42956"/>
                  </a:lnTo>
                  <a:lnTo>
                    <a:pt x="24729" y="43241"/>
                  </a:lnTo>
                  <a:lnTo>
                    <a:pt x="25527" y="43545"/>
                  </a:lnTo>
                  <a:lnTo>
                    <a:pt x="26344" y="43831"/>
                  </a:lnTo>
                  <a:lnTo>
                    <a:pt x="27161" y="44078"/>
                  </a:lnTo>
                  <a:lnTo>
                    <a:pt x="27979" y="44325"/>
                  </a:lnTo>
                  <a:lnTo>
                    <a:pt x="28796" y="44553"/>
                  </a:lnTo>
                  <a:lnTo>
                    <a:pt x="29632" y="44781"/>
                  </a:lnTo>
                  <a:lnTo>
                    <a:pt x="30469" y="44971"/>
                  </a:lnTo>
                  <a:lnTo>
                    <a:pt x="30792" y="45028"/>
                  </a:lnTo>
                  <a:lnTo>
                    <a:pt x="31077" y="45066"/>
                  </a:lnTo>
                  <a:lnTo>
                    <a:pt x="31381" y="45085"/>
                  </a:lnTo>
                  <a:lnTo>
                    <a:pt x="31913" y="45085"/>
                  </a:lnTo>
                  <a:lnTo>
                    <a:pt x="32179" y="45066"/>
                  </a:lnTo>
                  <a:lnTo>
                    <a:pt x="32426" y="45028"/>
                  </a:lnTo>
                  <a:lnTo>
                    <a:pt x="32654" y="44990"/>
                  </a:lnTo>
                  <a:lnTo>
                    <a:pt x="33091" y="44876"/>
                  </a:lnTo>
                  <a:lnTo>
                    <a:pt x="33472" y="44743"/>
                  </a:lnTo>
                  <a:lnTo>
                    <a:pt x="33833" y="44572"/>
                  </a:lnTo>
                  <a:lnTo>
                    <a:pt x="34137" y="44401"/>
                  </a:lnTo>
                  <a:lnTo>
                    <a:pt x="34403" y="44211"/>
                  </a:lnTo>
                  <a:lnTo>
                    <a:pt x="34650" y="44002"/>
                  </a:lnTo>
                  <a:lnTo>
                    <a:pt x="34840" y="43812"/>
                  </a:lnTo>
                  <a:lnTo>
                    <a:pt x="34992" y="43640"/>
                  </a:lnTo>
                  <a:lnTo>
                    <a:pt x="35125" y="43488"/>
                  </a:lnTo>
                  <a:lnTo>
                    <a:pt x="35220" y="43355"/>
                  </a:lnTo>
                  <a:lnTo>
                    <a:pt x="35315" y="43203"/>
                  </a:lnTo>
                  <a:lnTo>
                    <a:pt x="35391" y="43013"/>
                  </a:lnTo>
                  <a:lnTo>
                    <a:pt x="35448" y="42823"/>
                  </a:lnTo>
                  <a:lnTo>
                    <a:pt x="35505" y="42633"/>
                  </a:lnTo>
                  <a:lnTo>
                    <a:pt x="35543" y="42443"/>
                  </a:lnTo>
                  <a:lnTo>
                    <a:pt x="35543" y="42272"/>
                  </a:lnTo>
                  <a:lnTo>
                    <a:pt x="35543" y="42101"/>
                  </a:lnTo>
                  <a:lnTo>
                    <a:pt x="35505" y="41930"/>
                  </a:lnTo>
                  <a:lnTo>
                    <a:pt x="35429" y="41759"/>
                  </a:lnTo>
                  <a:lnTo>
                    <a:pt x="35334" y="41607"/>
                  </a:lnTo>
                  <a:lnTo>
                    <a:pt x="35201" y="41455"/>
                  </a:lnTo>
                  <a:lnTo>
                    <a:pt x="35030" y="41303"/>
                  </a:lnTo>
                  <a:lnTo>
                    <a:pt x="34821" y="41151"/>
                  </a:lnTo>
                  <a:lnTo>
                    <a:pt x="34574" y="41018"/>
                  </a:lnTo>
                  <a:lnTo>
                    <a:pt x="34270" y="40903"/>
                  </a:lnTo>
                  <a:lnTo>
                    <a:pt x="33928" y="40789"/>
                  </a:lnTo>
                  <a:lnTo>
                    <a:pt x="33529" y="40675"/>
                  </a:lnTo>
                  <a:lnTo>
                    <a:pt x="32027" y="40371"/>
                  </a:lnTo>
                  <a:lnTo>
                    <a:pt x="30678" y="40067"/>
                  </a:lnTo>
                  <a:lnTo>
                    <a:pt x="29917" y="39877"/>
                  </a:lnTo>
                  <a:lnTo>
                    <a:pt x="29119" y="39649"/>
                  </a:lnTo>
                  <a:lnTo>
                    <a:pt x="28302" y="39421"/>
                  </a:lnTo>
                  <a:lnTo>
                    <a:pt x="27465" y="39136"/>
                  </a:lnTo>
                  <a:lnTo>
                    <a:pt x="26648" y="38851"/>
                  </a:lnTo>
                  <a:lnTo>
                    <a:pt x="25869" y="38528"/>
                  </a:lnTo>
                  <a:lnTo>
                    <a:pt x="25489" y="38357"/>
                  </a:lnTo>
                  <a:lnTo>
                    <a:pt x="25128" y="38185"/>
                  </a:lnTo>
                  <a:lnTo>
                    <a:pt x="24786" y="37995"/>
                  </a:lnTo>
                  <a:lnTo>
                    <a:pt x="24462" y="37805"/>
                  </a:lnTo>
                  <a:lnTo>
                    <a:pt x="24158" y="37615"/>
                  </a:lnTo>
                  <a:lnTo>
                    <a:pt x="23873" y="37406"/>
                  </a:lnTo>
                  <a:lnTo>
                    <a:pt x="23607" y="37197"/>
                  </a:lnTo>
                  <a:lnTo>
                    <a:pt x="23379" y="36988"/>
                  </a:lnTo>
                  <a:lnTo>
                    <a:pt x="23455" y="36836"/>
                  </a:lnTo>
                  <a:lnTo>
                    <a:pt x="23664" y="36969"/>
                  </a:lnTo>
                  <a:lnTo>
                    <a:pt x="23873" y="37102"/>
                  </a:lnTo>
                  <a:lnTo>
                    <a:pt x="24405" y="37349"/>
                  </a:lnTo>
                  <a:lnTo>
                    <a:pt x="25014" y="37615"/>
                  </a:lnTo>
                  <a:lnTo>
                    <a:pt x="25717" y="37862"/>
                  </a:lnTo>
                  <a:lnTo>
                    <a:pt x="26477" y="38128"/>
                  </a:lnTo>
                  <a:lnTo>
                    <a:pt x="27313" y="38376"/>
                  </a:lnTo>
                  <a:lnTo>
                    <a:pt x="28207" y="38604"/>
                  </a:lnTo>
                  <a:lnTo>
                    <a:pt x="29119" y="38851"/>
                  </a:lnTo>
                  <a:lnTo>
                    <a:pt x="30088" y="39079"/>
                  </a:lnTo>
                  <a:lnTo>
                    <a:pt x="31058" y="39288"/>
                  </a:lnTo>
                  <a:lnTo>
                    <a:pt x="32065" y="39497"/>
                  </a:lnTo>
                  <a:lnTo>
                    <a:pt x="33053" y="39687"/>
                  </a:lnTo>
                  <a:lnTo>
                    <a:pt x="34042" y="39858"/>
                  </a:lnTo>
                  <a:lnTo>
                    <a:pt x="35030" y="40010"/>
                  </a:lnTo>
                  <a:lnTo>
                    <a:pt x="35980" y="40143"/>
                  </a:lnTo>
                  <a:lnTo>
                    <a:pt x="36893" y="40257"/>
                  </a:lnTo>
                  <a:lnTo>
                    <a:pt x="37577" y="40314"/>
                  </a:lnTo>
                  <a:lnTo>
                    <a:pt x="38223" y="40333"/>
                  </a:lnTo>
                  <a:lnTo>
                    <a:pt x="38813" y="40333"/>
                  </a:lnTo>
                  <a:lnTo>
                    <a:pt x="39383" y="40295"/>
                  </a:lnTo>
                  <a:lnTo>
                    <a:pt x="39915" y="40219"/>
                  </a:lnTo>
                  <a:lnTo>
                    <a:pt x="40409" y="40124"/>
                  </a:lnTo>
                  <a:lnTo>
                    <a:pt x="40846" y="40010"/>
                  </a:lnTo>
                  <a:lnTo>
                    <a:pt x="41264" y="39858"/>
                  </a:lnTo>
                  <a:lnTo>
                    <a:pt x="41626" y="39706"/>
                  </a:lnTo>
                  <a:lnTo>
                    <a:pt x="41968" y="39516"/>
                  </a:lnTo>
                  <a:lnTo>
                    <a:pt x="42253" y="39307"/>
                  </a:lnTo>
                  <a:lnTo>
                    <a:pt x="42500" y="39098"/>
                  </a:lnTo>
                  <a:lnTo>
                    <a:pt x="42709" y="38851"/>
                  </a:lnTo>
                  <a:lnTo>
                    <a:pt x="42880" y="38623"/>
                  </a:lnTo>
                  <a:lnTo>
                    <a:pt x="42994" y="38357"/>
                  </a:lnTo>
                  <a:lnTo>
                    <a:pt x="43089" y="38090"/>
                  </a:lnTo>
                  <a:lnTo>
                    <a:pt x="43146" y="37748"/>
                  </a:lnTo>
                  <a:lnTo>
                    <a:pt x="43165" y="37577"/>
                  </a:lnTo>
                  <a:lnTo>
                    <a:pt x="43165" y="37406"/>
                  </a:lnTo>
                  <a:lnTo>
                    <a:pt x="43127" y="37216"/>
                  </a:lnTo>
                  <a:lnTo>
                    <a:pt x="43051" y="37045"/>
                  </a:lnTo>
                  <a:lnTo>
                    <a:pt x="42918" y="36874"/>
                  </a:lnTo>
                  <a:lnTo>
                    <a:pt x="42842" y="36798"/>
                  </a:lnTo>
                  <a:lnTo>
                    <a:pt x="42747" y="36703"/>
                  </a:lnTo>
                  <a:lnTo>
                    <a:pt x="42519" y="36551"/>
                  </a:lnTo>
                  <a:lnTo>
                    <a:pt x="42215" y="36418"/>
                  </a:lnTo>
                  <a:lnTo>
                    <a:pt x="41835" y="36285"/>
                  </a:lnTo>
                  <a:lnTo>
                    <a:pt x="41378" y="36152"/>
                  </a:lnTo>
                  <a:lnTo>
                    <a:pt x="40808" y="36057"/>
                  </a:lnTo>
                  <a:lnTo>
                    <a:pt x="40162" y="35981"/>
                  </a:lnTo>
                  <a:lnTo>
                    <a:pt x="39383" y="35924"/>
                  </a:lnTo>
                  <a:lnTo>
                    <a:pt x="38508" y="35886"/>
                  </a:lnTo>
                  <a:lnTo>
                    <a:pt x="37539" y="35848"/>
                  </a:lnTo>
                  <a:lnTo>
                    <a:pt x="36380" y="35772"/>
                  </a:lnTo>
                  <a:lnTo>
                    <a:pt x="35733" y="35715"/>
                  </a:lnTo>
                  <a:lnTo>
                    <a:pt x="35068" y="35639"/>
                  </a:lnTo>
                  <a:lnTo>
                    <a:pt x="34365" y="35563"/>
                  </a:lnTo>
                  <a:lnTo>
                    <a:pt x="33643" y="35449"/>
                  </a:lnTo>
                  <a:lnTo>
                    <a:pt x="32901" y="35334"/>
                  </a:lnTo>
                  <a:lnTo>
                    <a:pt x="32141" y="35182"/>
                  </a:lnTo>
                  <a:lnTo>
                    <a:pt x="31362" y="35011"/>
                  </a:lnTo>
                  <a:lnTo>
                    <a:pt x="30583" y="34802"/>
                  </a:lnTo>
                  <a:lnTo>
                    <a:pt x="29803" y="34574"/>
                  </a:lnTo>
                  <a:lnTo>
                    <a:pt x="29024" y="34327"/>
                  </a:lnTo>
                  <a:lnTo>
                    <a:pt x="28264" y="34023"/>
                  </a:lnTo>
                  <a:lnTo>
                    <a:pt x="27503" y="33700"/>
                  </a:lnTo>
                  <a:lnTo>
                    <a:pt x="27541" y="33567"/>
                  </a:lnTo>
                  <a:lnTo>
                    <a:pt x="28435" y="33795"/>
                  </a:lnTo>
                  <a:lnTo>
                    <a:pt x="29290" y="33985"/>
                  </a:lnTo>
                  <a:lnTo>
                    <a:pt x="30107" y="34137"/>
                  </a:lnTo>
                  <a:lnTo>
                    <a:pt x="30887" y="34289"/>
                  </a:lnTo>
                  <a:lnTo>
                    <a:pt x="31628" y="34422"/>
                  </a:lnTo>
                  <a:lnTo>
                    <a:pt x="32350" y="34536"/>
                  </a:lnTo>
                  <a:lnTo>
                    <a:pt x="33034" y="34631"/>
                  </a:lnTo>
                  <a:lnTo>
                    <a:pt x="33700" y="34707"/>
                  </a:lnTo>
                  <a:lnTo>
                    <a:pt x="34346" y="34783"/>
                  </a:lnTo>
                  <a:lnTo>
                    <a:pt x="34992" y="34840"/>
                  </a:lnTo>
                  <a:lnTo>
                    <a:pt x="36209" y="34897"/>
                  </a:lnTo>
                  <a:lnTo>
                    <a:pt x="37387" y="34935"/>
                  </a:lnTo>
                  <a:lnTo>
                    <a:pt x="38584" y="34935"/>
                  </a:lnTo>
                  <a:lnTo>
                    <a:pt x="39706" y="34897"/>
                  </a:lnTo>
                  <a:lnTo>
                    <a:pt x="40409" y="34859"/>
                  </a:lnTo>
                  <a:lnTo>
                    <a:pt x="41169" y="34802"/>
                  </a:lnTo>
                  <a:lnTo>
                    <a:pt x="41968" y="34726"/>
                  </a:lnTo>
                  <a:lnTo>
                    <a:pt x="42804" y="34612"/>
                  </a:lnTo>
                  <a:lnTo>
                    <a:pt x="43640" y="34479"/>
                  </a:lnTo>
                  <a:lnTo>
                    <a:pt x="44477" y="34308"/>
                  </a:lnTo>
                  <a:lnTo>
                    <a:pt x="44876" y="34194"/>
                  </a:lnTo>
                  <a:lnTo>
                    <a:pt x="45275" y="34080"/>
                  </a:lnTo>
                  <a:lnTo>
                    <a:pt x="45674" y="33947"/>
                  </a:lnTo>
                  <a:lnTo>
                    <a:pt x="46035" y="33814"/>
                  </a:lnTo>
                  <a:lnTo>
                    <a:pt x="46396" y="33662"/>
                  </a:lnTo>
                  <a:lnTo>
                    <a:pt x="46738" y="33491"/>
                  </a:lnTo>
                  <a:lnTo>
                    <a:pt x="47061" y="33320"/>
                  </a:lnTo>
                  <a:lnTo>
                    <a:pt x="47366" y="33130"/>
                  </a:lnTo>
                  <a:lnTo>
                    <a:pt x="47651" y="32921"/>
                  </a:lnTo>
                  <a:lnTo>
                    <a:pt x="47898" y="32693"/>
                  </a:lnTo>
                  <a:lnTo>
                    <a:pt x="48107" y="32445"/>
                  </a:lnTo>
                  <a:lnTo>
                    <a:pt x="48297" y="32198"/>
                  </a:lnTo>
                  <a:lnTo>
                    <a:pt x="48468" y="31913"/>
                  </a:lnTo>
                  <a:lnTo>
                    <a:pt x="48582" y="31628"/>
                  </a:lnTo>
                  <a:lnTo>
                    <a:pt x="48658" y="31324"/>
                  </a:lnTo>
                  <a:lnTo>
                    <a:pt x="48715" y="31001"/>
                  </a:lnTo>
                  <a:lnTo>
                    <a:pt x="48715" y="30792"/>
                  </a:lnTo>
                  <a:lnTo>
                    <a:pt x="48715" y="30469"/>
                  </a:lnTo>
                  <a:lnTo>
                    <a:pt x="48696" y="30279"/>
                  </a:lnTo>
                  <a:lnTo>
                    <a:pt x="48658" y="30089"/>
                  </a:lnTo>
                  <a:lnTo>
                    <a:pt x="48601" y="29899"/>
                  </a:lnTo>
                  <a:lnTo>
                    <a:pt x="48525" y="29708"/>
                  </a:lnTo>
                  <a:lnTo>
                    <a:pt x="48430" y="29518"/>
                  </a:lnTo>
                  <a:lnTo>
                    <a:pt x="48297" y="29347"/>
                  </a:lnTo>
                  <a:lnTo>
                    <a:pt x="48145" y="29214"/>
                  </a:lnTo>
                  <a:lnTo>
                    <a:pt x="48050" y="29138"/>
                  </a:lnTo>
                  <a:lnTo>
                    <a:pt x="47955" y="29100"/>
                  </a:lnTo>
                  <a:lnTo>
                    <a:pt x="47841" y="29043"/>
                  </a:lnTo>
                  <a:lnTo>
                    <a:pt x="47708" y="29005"/>
                  </a:lnTo>
                  <a:lnTo>
                    <a:pt x="47575" y="28986"/>
                  </a:lnTo>
                  <a:lnTo>
                    <a:pt x="47442" y="28967"/>
                  </a:lnTo>
                  <a:lnTo>
                    <a:pt x="47118" y="28967"/>
                  </a:lnTo>
                  <a:lnTo>
                    <a:pt x="46928" y="28986"/>
                  </a:lnTo>
                  <a:lnTo>
                    <a:pt x="46738" y="29024"/>
                  </a:lnTo>
                  <a:lnTo>
                    <a:pt x="45218" y="29499"/>
                  </a:lnTo>
                  <a:lnTo>
                    <a:pt x="43811" y="29861"/>
                  </a:lnTo>
                  <a:lnTo>
                    <a:pt x="42519" y="30165"/>
                  </a:lnTo>
                  <a:lnTo>
                    <a:pt x="41321" y="30431"/>
                  </a:lnTo>
                  <a:lnTo>
                    <a:pt x="40200" y="30659"/>
                  </a:lnTo>
                  <a:lnTo>
                    <a:pt x="39136" y="30849"/>
                  </a:lnTo>
                  <a:lnTo>
                    <a:pt x="38166" y="31020"/>
                  </a:lnTo>
                  <a:lnTo>
                    <a:pt x="37235" y="31134"/>
                  </a:lnTo>
                  <a:lnTo>
                    <a:pt x="36380" y="31229"/>
                  </a:lnTo>
                  <a:lnTo>
                    <a:pt x="35543" y="31305"/>
                  </a:lnTo>
                  <a:lnTo>
                    <a:pt x="34764" y="31343"/>
                  </a:lnTo>
                  <a:lnTo>
                    <a:pt x="34004" y="31343"/>
                  </a:lnTo>
                  <a:lnTo>
                    <a:pt x="33282" y="31324"/>
                  </a:lnTo>
                  <a:lnTo>
                    <a:pt x="32559" y="31286"/>
                  </a:lnTo>
                  <a:lnTo>
                    <a:pt x="31837" y="31229"/>
                  </a:lnTo>
                  <a:lnTo>
                    <a:pt x="31134" y="31134"/>
                  </a:lnTo>
                  <a:lnTo>
                    <a:pt x="30412" y="31039"/>
                  </a:lnTo>
                  <a:lnTo>
                    <a:pt x="30488" y="30830"/>
                  </a:lnTo>
                  <a:lnTo>
                    <a:pt x="31324" y="30887"/>
                  </a:lnTo>
                  <a:lnTo>
                    <a:pt x="32236" y="30925"/>
                  </a:lnTo>
                  <a:lnTo>
                    <a:pt x="33225" y="30925"/>
                  </a:lnTo>
                  <a:lnTo>
                    <a:pt x="34270" y="30906"/>
                  </a:lnTo>
                  <a:lnTo>
                    <a:pt x="35334" y="30849"/>
                  </a:lnTo>
                  <a:lnTo>
                    <a:pt x="36437" y="30754"/>
                  </a:lnTo>
                  <a:lnTo>
                    <a:pt x="37539" y="30621"/>
                  </a:lnTo>
                  <a:lnTo>
                    <a:pt x="38071" y="30526"/>
                  </a:lnTo>
                  <a:lnTo>
                    <a:pt x="38622" y="30431"/>
                  </a:lnTo>
                  <a:lnTo>
                    <a:pt x="39687" y="30222"/>
                  </a:lnTo>
                  <a:lnTo>
                    <a:pt x="40713" y="29994"/>
                  </a:lnTo>
                  <a:lnTo>
                    <a:pt x="41683" y="29765"/>
                  </a:lnTo>
                  <a:lnTo>
                    <a:pt x="42595" y="29537"/>
                  </a:lnTo>
                  <a:lnTo>
                    <a:pt x="43450" y="29290"/>
                  </a:lnTo>
                  <a:lnTo>
                    <a:pt x="44267" y="29062"/>
                  </a:lnTo>
                  <a:lnTo>
                    <a:pt x="45009" y="28815"/>
                  </a:lnTo>
                  <a:lnTo>
                    <a:pt x="45731" y="28568"/>
                  </a:lnTo>
                  <a:lnTo>
                    <a:pt x="46377" y="28321"/>
                  </a:lnTo>
                  <a:lnTo>
                    <a:pt x="46985" y="28093"/>
                  </a:lnTo>
                  <a:lnTo>
                    <a:pt x="47537" y="27865"/>
                  </a:lnTo>
                  <a:lnTo>
                    <a:pt x="48050" y="27618"/>
                  </a:lnTo>
                  <a:lnTo>
                    <a:pt x="48506" y="27409"/>
                  </a:lnTo>
                  <a:lnTo>
                    <a:pt x="48905" y="27181"/>
                  </a:lnTo>
                  <a:lnTo>
                    <a:pt x="49266" y="26971"/>
                  </a:lnTo>
                  <a:lnTo>
                    <a:pt x="49570" y="26762"/>
                  </a:lnTo>
                  <a:lnTo>
                    <a:pt x="49646" y="26724"/>
                  </a:lnTo>
                  <a:lnTo>
                    <a:pt x="49855" y="26591"/>
                  </a:lnTo>
                  <a:lnTo>
                    <a:pt x="50122" y="26382"/>
                  </a:lnTo>
                  <a:lnTo>
                    <a:pt x="50445" y="26116"/>
                  </a:lnTo>
                  <a:lnTo>
                    <a:pt x="50616" y="25945"/>
                  </a:lnTo>
                  <a:lnTo>
                    <a:pt x="50768" y="25755"/>
                  </a:lnTo>
                  <a:lnTo>
                    <a:pt x="50901" y="25565"/>
                  </a:lnTo>
                  <a:lnTo>
                    <a:pt x="51034" y="25356"/>
                  </a:lnTo>
                  <a:lnTo>
                    <a:pt x="51129" y="25128"/>
                  </a:lnTo>
                  <a:lnTo>
                    <a:pt x="51205" y="24881"/>
                  </a:lnTo>
                  <a:lnTo>
                    <a:pt x="51262" y="24634"/>
                  </a:lnTo>
                  <a:lnTo>
                    <a:pt x="51262" y="24368"/>
                  </a:lnTo>
                  <a:lnTo>
                    <a:pt x="51243" y="24082"/>
                  </a:lnTo>
                  <a:lnTo>
                    <a:pt x="51186" y="23854"/>
                  </a:lnTo>
                  <a:lnTo>
                    <a:pt x="51110" y="23626"/>
                  </a:lnTo>
                  <a:lnTo>
                    <a:pt x="51015" y="23436"/>
                  </a:lnTo>
                  <a:lnTo>
                    <a:pt x="50901" y="23284"/>
                  </a:lnTo>
                  <a:lnTo>
                    <a:pt x="50768" y="23132"/>
                  </a:lnTo>
                  <a:lnTo>
                    <a:pt x="50616" y="23037"/>
                  </a:lnTo>
                  <a:lnTo>
                    <a:pt x="50445" y="22942"/>
                  </a:lnTo>
                  <a:lnTo>
                    <a:pt x="50255" y="22885"/>
                  </a:lnTo>
                  <a:lnTo>
                    <a:pt x="50065" y="22866"/>
                  </a:lnTo>
                  <a:lnTo>
                    <a:pt x="49855" y="22847"/>
                  </a:lnTo>
                  <a:lnTo>
                    <a:pt x="49627" y="22866"/>
                  </a:lnTo>
                  <a:lnTo>
                    <a:pt x="49380" y="22923"/>
                  </a:lnTo>
                  <a:lnTo>
                    <a:pt x="49133" y="22999"/>
                  </a:lnTo>
                  <a:lnTo>
                    <a:pt x="48867" y="23094"/>
                  </a:lnTo>
                  <a:lnTo>
                    <a:pt x="48601" y="23208"/>
                  </a:lnTo>
                  <a:lnTo>
                    <a:pt x="48240" y="23436"/>
                  </a:lnTo>
                  <a:lnTo>
                    <a:pt x="47860" y="23645"/>
                  </a:lnTo>
                  <a:lnTo>
                    <a:pt x="47347" y="23892"/>
                  </a:lnTo>
                  <a:lnTo>
                    <a:pt x="46719" y="24196"/>
                  </a:lnTo>
                  <a:lnTo>
                    <a:pt x="45978" y="24539"/>
                  </a:lnTo>
                  <a:lnTo>
                    <a:pt x="45142" y="24881"/>
                  </a:lnTo>
                  <a:lnTo>
                    <a:pt x="44172" y="25242"/>
                  </a:lnTo>
                  <a:lnTo>
                    <a:pt x="43108" y="25603"/>
                  </a:lnTo>
                  <a:lnTo>
                    <a:pt x="42538" y="25774"/>
                  </a:lnTo>
                  <a:lnTo>
                    <a:pt x="41949" y="25926"/>
                  </a:lnTo>
                  <a:lnTo>
                    <a:pt x="41340" y="26097"/>
                  </a:lnTo>
                  <a:lnTo>
                    <a:pt x="40694" y="26249"/>
                  </a:lnTo>
                  <a:lnTo>
                    <a:pt x="40029" y="26382"/>
                  </a:lnTo>
                  <a:lnTo>
                    <a:pt x="39345" y="26515"/>
                  </a:lnTo>
                  <a:lnTo>
                    <a:pt x="38641" y="26629"/>
                  </a:lnTo>
                  <a:lnTo>
                    <a:pt x="37919" y="26743"/>
                  </a:lnTo>
                  <a:lnTo>
                    <a:pt x="37178" y="26819"/>
                  </a:lnTo>
                  <a:lnTo>
                    <a:pt x="36399" y="26895"/>
                  </a:lnTo>
                  <a:lnTo>
                    <a:pt x="35619" y="26952"/>
                  </a:lnTo>
                  <a:lnTo>
                    <a:pt x="34802" y="26990"/>
                  </a:lnTo>
                  <a:lnTo>
                    <a:pt x="33129" y="26990"/>
                  </a:lnTo>
                  <a:lnTo>
                    <a:pt x="33167" y="26857"/>
                  </a:lnTo>
                  <a:lnTo>
                    <a:pt x="34156" y="26762"/>
                  </a:lnTo>
                  <a:lnTo>
                    <a:pt x="35125" y="26629"/>
                  </a:lnTo>
                  <a:lnTo>
                    <a:pt x="36057" y="26496"/>
                  </a:lnTo>
                  <a:lnTo>
                    <a:pt x="36969" y="26344"/>
                  </a:lnTo>
                  <a:lnTo>
                    <a:pt x="37862" y="26173"/>
                  </a:lnTo>
                  <a:lnTo>
                    <a:pt x="38736" y="26002"/>
                  </a:lnTo>
                  <a:lnTo>
                    <a:pt x="39592" y="25812"/>
                  </a:lnTo>
                  <a:lnTo>
                    <a:pt x="40409" y="25622"/>
                  </a:lnTo>
                  <a:lnTo>
                    <a:pt x="41207" y="25413"/>
                  </a:lnTo>
                  <a:lnTo>
                    <a:pt x="41968" y="25204"/>
                  </a:lnTo>
                  <a:lnTo>
                    <a:pt x="42709" y="24976"/>
                  </a:lnTo>
                  <a:lnTo>
                    <a:pt x="43431" y="24767"/>
                  </a:lnTo>
                  <a:lnTo>
                    <a:pt x="44115" y="24539"/>
                  </a:lnTo>
                  <a:lnTo>
                    <a:pt x="44781" y="24311"/>
                  </a:lnTo>
                  <a:lnTo>
                    <a:pt x="46035" y="23835"/>
                  </a:lnTo>
                  <a:lnTo>
                    <a:pt x="47175" y="23379"/>
                  </a:lnTo>
                  <a:lnTo>
                    <a:pt x="48202" y="22923"/>
                  </a:lnTo>
                  <a:lnTo>
                    <a:pt x="49114" y="22486"/>
                  </a:lnTo>
                  <a:lnTo>
                    <a:pt x="49912" y="22068"/>
                  </a:lnTo>
                  <a:lnTo>
                    <a:pt x="50597" y="21688"/>
                  </a:lnTo>
                  <a:lnTo>
                    <a:pt x="51167" y="21364"/>
                  </a:lnTo>
                  <a:lnTo>
                    <a:pt x="51604" y="21079"/>
                  </a:lnTo>
                  <a:lnTo>
                    <a:pt x="51927" y="20870"/>
                  </a:lnTo>
                  <a:lnTo>
                    <a:pt x="52212" y="20642"/>
                  </a:lnTo>
                  <a:lnTo>
                    <a:pt x="52459" y="20414"/>
                  </a:lnTo>
                  <a:lnTo>
                    <a:pt x="52687" y="20167"/>
                  </a:lnTo>
                  <a:lnTo>
                    <a:pt x="52897" y="19920"/>
                  </a:lnTo>
                  <a:lnTo>
                    <a:pt x="53087" y="19654"/>
                  </a:lnTo>
                  <a:lnTo>
                    <a:pt x="53239" y="19388"/>
                  </a:lnTo>
                  <a:lnTo>
                    <a:pt x="53372" y="19122"/>
                  </a:lnTo>
                  <a:lnTo>
                    <a:pt x="53486" y="18856"/>
                  </a:lnTo>
                  <a:lnTo>
                    <a:pt x="53581" y="18589"/>
                  </a:lnTo>
                  <a:lnTo>
                    <a:pt x="53638" y="18323"/>
                  </a:lnTo>
                  <a:lnTo>
                    <a:pt x="53695" y="18057"/>
                  </a:lnTo>
                  <a:lnTo>
                    <a:pt x="53714" y="17810"/>
                  </a:lnTo>
                  <a:lnTo>
                    <a:pt x="53714" y="17563"/>
                  </a:lnTo>
                  <a:lnTo>
                    <a:pt x="53695" y="17316"/>
                  </a:lnTo>
                  <a:lnTo>
                    <a:pt x="53657" y="17088"/>
                  </a:lnTo>
                  <a:lnTo>
                    <a:pt x="53581" y="16879"/>
                  </a:lnTo>
                  <a:lnTo>
                    <a:pt x="53505" y="16670"/>
                  </a:lnTo>
                  <a:lnTo>
                    <a:pt x="53410" y="16480"/>
                  </a:lnTo>
                  <a:lnTo>
                    <a:pt x="53277" y="16309"/>
                  </a:lnTo>
                  <a:lnTo>
                    <a:pt x="53144" y="16176"/>
                  </a:lnTo>
                  <a:lnTo>
                    <a:pt x="52973" y="16043"/>
                  </a:lnTo>
                  <a:lnTo>
                    <a:pt x="52801" y="15929"/>
                  </a:lnTo>
                  <a:lnTo>
                    <a:pt x="52592" y="15852"/>
                  </a:lnTo>
                  <a:lnTo>
                    <a:pt x="52383" y="15814"/>
                  </a:lnTo>
                  <a:lnTo>
                    <a:pt x="52155" y="15776"/>
                  </a:lnTo>
                  <a:lnTo>
                    <a:pt x="51889" y="15795"/>
                  </a:lnTo>
                  <a:lnTo>
                    <a:pt x="51623" y="15833"/>
                  </a:lnTo>
                  <a:lnTo>
                    <a:pt x="51338" y="15891"/>
                  </a:lnTo>
                  <a:lnTo>
                    <a:pt x="51034" y="16005"/>
                  </a:lnTo>
                  <a:lnTo>
                    <a:pt x="50730" y="16157"/>
                  </a:lnTo>
                  <a:lnTo>
                    <a:pt x="50388" y="16328"/>
                  </a:lnTo>
                  <a:lnTo>
                    <a:pt x="50026" y="16556"/>
                  </a:lnTo>
                  <a:lnTo>
                    <a:pt x="49741" y="16727"/>
                  </a:lnTo>
                  <a:lnTo>
                    <a:pt x="49304" y="16974"/>
                  </a:lnTo>
                  <a:lnTo>
                    <a:pt x="48715" y="17259"/>
                  </a:lnTo>
                  <a:lnTo>
                    <a:pt x="48012" y="17601"/>
                  </a:lnTo>
                  <a:lnTo>
                    <a:pt x="47213" y="17981"/>
                  </a:lnTo>
                  <a:lnTo>
                    <a:pt x="46339" y="18361"/>
                  </a:lnTo>
                  <a:lnTo>
                    <a:pt x="45408" y="18761"/>
                  </a:lnTo>
                  <a:lnTo>
                    <a:pt x="44439" y="19160"/>
                  </a:lnTo>
                  <a:lnTo>
                    <a:pt x="43450" y="19540"/>
                  </a:lnTo>
                  <a:lnTo>
                    <a:pt x="42443" y="19920"/>
                  </a:lnTo>
                  <a:lnTo>
                    <a:pt x="41473" y="20243"/>
                  </a:lnTo>
                  <a:lnTo>
                    <a:pt x="40542" y="20528"/>
                  </a:lnTo>
                  <a:lnTo>
                    <a:pt x="39668" y="20756"/>
                  </a:lnTo>
                  <a:lnTo>
                    <a:pt x="39250" y="20851"/>
                  </a:lnTo>
                  <a:lnTo>
                    <a:pt x="38851" y="20927"/>
                  </a:lnTo>
                  <a:lnTo>
                    <a:pt x="38489" y="20984"/>
                  </a:lnTo>
                  <a:lnTo>
                    <a:pt x="38166" y="21022"/>
                  </a:lnTo>
                  <a:lnTo>
                    <a:pt x="37843" y="21041"/>
                  </a:lnTo>
                  <a:lnTo>
                    <a:pt x="37577" y="21022"/>
                  </a:lnTo>
                  <a:lnTo>
                    <a:pt x="38166" y="20908"/>
                  </a:lnTo>
                  <a:lnTo>
                    <a:pt x="38851" y="20737"/>
                  </a:lnTo>
                  <a:lnTo>
                    <a:pt x="39630" y="20509"/>
                  </a:lnTo>
                  <a:lnTo>
                    <a:pt x="40504" y="20224"/>
                  </a:lnTo>
                  <a:lnTo>
                    <a:pt x="41416" y="19882"/>
                  </a:lnTo>
                  <a:lnTo>
                    <a:pt x="42386" y="19502"/>
                  </a:lnTo>
                  <a:lnTo>
                    <a:pt x="43374" y="19103"/>
                  </a:lnTo>
                  <a:lnTo>
                    <a:pt x="44362" y="18646"/>
                  </a:lnTo>
                  <a:lnTo>
                    <a:pt x="45370" y="18171"/>
                  </a:lnTo>
                  <a:lnTo>
                    <a:pt x="46358" y="17677"/>
                  </a:lnTo>
                  <a:lnTo>
                    <a:pt x="47309" y="17145"/>
                  </a:lnTo>
                  <a:lnTo>
                    <a:pt x="48202" y="16594"/>
                  </a:lnTo>
                  <a:lnTo>
                    <a:pt x="48620" y="16328"/>
                  </a:lnTo>
                  <a:lnTo>
                    <a:pt x="49019" y="16043"/>
                  </a:lnTo>
                  <a:lnTo>
                    <a:pt x="49418" y="15757"/>
                  </a:lnTo>
                  <a:lnTo>
                    <a:pt x="49779" y="15491"/>
                  </a:lnTo>
                  <a:lnTo>
                    <a:pt x="50103" y="15206"/>
                  </a:lnTo>
                  <a:lnTo>
                    <a:pt x="50426" y="14921"/>
                  </a:lnTo>
                  <a:lnTo>
                    <a:pt x="50711" y="14636"/>
                  </a:lnTo>
                  <a:lnTo>
                    <a:pt x="50958" y="14351"/>
                  </a:lnTo>
                  <a:lnTo>
                    <a:pt x="51167" y="14066"/>
                  </a:lnTo>
                  <a:lnTo>
                    <a:pt x="51357" y="13762"/>
                  </a:lnTo>
                  <a:lnTo>
                    <a:pt x="51509" y="13439"/>
                  </a:lnTo>
                  <a:lnTo>
                    <a:pt x="51642" y="13097"/>
                  </a:lnTo>
                  <a:lnTo>
                    <a:pt x="51737" y="12735"/>
                  </a:lnTo>
                  <a:lnTo>
                    <a:pt x="51813" y="12374"/>
                  </a:lnTo>
                  <a:lnTo>
                    <a:pt x="51851" y="12032"/>
                  </a:lnTo>
                  <a:lnTo>
                    <a:pt x="51851" y="11709"/>
                  </a:lnTo>
                  <a:lnTo>
                    <a:pt x="51813" y="11386"/>
                  </a:lnTo>
                  <a:lnTo>
                    <a:pt x="51756" y="11082"/>
                  </a:lnTo>
                  <a:lnTo>
                    <a:pt x="51699" y="10949"/>
                  </a:lnTo>
                  <a:lnTo>
                    <a:pt x="51642" y="10835"/>
                  </a:lnTo>
                  <a:lnTo>
                    <a:pt x="51585" y="10721"/>
                  </a:lnTo>
                  <a:lnTo>
                    <a:pt x="51509" y="10607"/>
                  </a:lnTo>
                  <a:lnTo>
                    <a:pt x="51414" y="10512"/>
                  </a:lnTo>
                  <a:lnTo>
                    <a:pt x="51319" y="10436"/>
                  </a:lnTo>
                  <a:lnTo>
                    <a:pt x="51205" y="10360"/>
                  </a:lnTo>
                  <a:lnTo>
                    <a:pt x="51091" y="10303"/>
                  </a:lnTo>
                  <a:lnTo>
                    <a:pt x="50958" y="10264"/>
                  </a:lnTo>
                  <a:lnTo>
                    <a:pt x="50825" y="10245"/>
                  </a:lnTo>
                  <a:lnTo>
                    <a:pt x="50673" y="10226"/>
                  </a:lnTo>
                  <a:lnTo>
                    <a:pt x="50502" y="10245"/>
                  </a:lnTo>
                  <a:lnTo>
                    <a:pt x="50103" y="10303"/>
                  </a:lnTo>
                  <a:lnTo>
                    <a:pt x="49855" y="10341"/>
                  </a:lnTo>
                  <a:lnTo>
                    <a:pt x="49570" y="10436"/>
                  </a:lnTo>
                  <a:lnTo>
                    <a:pt x="49285" y="10550"/>
                  </a:lnTo>
                  <a:lnTo>
                    <a:pt x="49000" y="10702"/>
                  </a:lnTo>
                  <a:lnTo>
                    <a:pt x="48848" y="10816"/>
                  </a:lnTo>
                  <a:lnTo>
                    <a:pt x="48715" y="10930"/>
                  </a:lnTo>
                  <a:lnTo>
                    <a:pt x="48563" y="11063"/>
                  </a:lnTo>
                  <a:lnTo>
                    <a:pt x="48430" y="11215"/>
                  </a:lnTo>
                  <a:lnTo>
                    <a:pt x="48031" y="11652"/>
                  </a:lnTo>
                  <a:lnTo>
                    <a:pt x="47613" y="12089"/>
                  </a:lnTo>
                  <a:lnTo>
                    <a:pt x="47175" y="12507"/>
                  </a:lnTo>
                  <a:lnTo>
                    <a:pt x="46757" y="12906"/>
                  </a:lnTo>
                  <a:lnTo>
                    <a:pt x="46320" y="13268"/>
                  </a:lnTo>
                  <a:lnTo>
                    <a:pt x="45902" y="13629"/>
                  </a:lnTo>
                  <a:lnTo>
                    <a:pt x="45123" y="14218"/>
                  </a:lnTo>
                  <a:lnTo>
                    <a:pt x="44477" y="14674"/>
                  </a:lnTo>
                  <a:lnTo>
                    <a:pt x="44039" y="14959"/>
                  </a:lnTo>
                  <a:lnTo>
                    <a:pt x="43925" y="15016"/>
                  </a:lnTo>
                  <a:lnTo>
                    <a:pt x="43868" y="15016"/>
                  </a:lnTo>
                  <a:lnTo>
                    <a:pt x="43868" y="14997"/>
                  </a:lnTo>
                  <a:lnTo>
                    <a:pt x="43906" y="14959"/>
                  </a:lnTo>
                  <a:lnTo>
                    <a:pt x="44020" y="14826"/>
                  </a:lnTo>
                  <a:lnTo>
                    <a:pt x="44648" y="14180"/>
                  </a:lnTo>
                  <a:lnTo>
                    <a:pt x="45199" y="13534"/>
                  </a:lnTo>
                  <a:lnTo>
                    <a:pt x="45712" y="12887"/>
                  </a:lnTo>
                  <a:lnTo>
                    <a:pt x="46187" y="12241"/>
                  </a:lnTo>
                  <a:lnTo>
                    <a:pt x="46605" y="11595"/>
                  </a:lnTo>
                  <a:lnTo>
                    <a:pt x="46966" y="10968"/>
                  </a:lnTo>
                  <a:lnTo>
                    <a:pt x="47309" y="10322"/>
                  </a:lnTo>
                  <a:lnTo>
                    <a:pt x="47594" y="9675"/>
                  </a:lnTo>
                  <a:lnTo>
                    <a:pt x="47841" y="9029"/>
                  </a:lnTo>
                  <a:lnTo>
                    <a:pt x="48050" y="8383"/>
                  </a:lnTo>
                  <a:lnTo>
                    <a:pt x="48221" y="7718"/>
                  </a:lnTo>
                  <a:lnTo>
                    <a:pt x="48373" y="7052"/>
                  </a:lnTo>
                  <a:lnTo>
                    <a:pt x="48487" y="6387"/>
                  </a:lnTo>
                  <a:lnTo>
                    <a:pt x="48582" y="5722"/>
                  </a:lnTo>
                  <a:lnTo>
                    <a:pt x="48639" y="5038"/>
                  </a:lnTo>
                  <a:lnTo>
                    <a:pt x="48677" y="4334"/>
                  </a:lnTo>
                  <a:lnTo>
                    <a:pt x="48677" y="3935"/>
                  </a:lnTo>
                  <a:lnTo>
                    <a:pt x="48658" y="3555"/>
                  </a:lnTo>
                  <a:lnTo>
                    <a:pt x="48620" y="3194"/>
                  </a:lnTo>
                  <a:lnTo>
                    <a:pt x="48563" y="2833"/>
                  </a:lnTo>
                  <a:lnTo>
                    <a:pt x="48487" y="2491"/>
                  </a:lnTo>
                  <a:lnTo>
                    <a:pt x="48392" y="2149"/>
                  </a:lnTo>
                  <a:lnTo>
                    <a:pt x="48297" y="1844"/>
                  </a:lnTo>
                  <a:lnTo>
                    <a:pt x="48183" y="1540"/>
                  </a:lnTo>
                  <a:lnTo>
                    <a:pt x="48050" y="1274"/>
                  </a:lnTo>
                  <a:lnTo>
                    <a:pt x="47898" y="1027"/>
                  </a:lnTo>
                  <a:lnTo>
                    <a:pt x="47746" y="799"/>
                  </a:lnTo>
                  <a:lnTo>
                    <a:pt x="47575" y="590"/>
                  </a:lnTo>
                  <a:lnTo>
                    <a:pt x="47385" y="419"/>
                  </a:lnTo>
                  <a:lnTo>
                    <a:pt x="47213" y="267"/>
                  </a:lnTo>
                  <a:lnTo>
                    <a:pt x="47004" y="153"/>
                  </a:lnTo>
                  <a:lnTo>
                    <a:pt x="46795" y="77"/>
                  </a:lnTo>
                  <a:lnTo>
                    <a:pt x="46586" y="20"/>
                  </a:lnTo>
                  <a:lnTo>
                    <a:pt x="463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7"/>
            <p:cNvSpPr/>
            <p:nvPr/>
          </p:nvSpPr>
          <p:spPr>
            <a:xfrm>
              <a:off x="5534677" y="3242639"/>
              <a:ext cx="1307131" cy="703650"/>
            </a:xfrm>
            <a:custGeom>
              <a:avLst/>
              <a:gdLst/>
              <a:ahLst/>
              <a:cxnLst/>
              <a:rect l="l" t="t" r="r" b="b"/>
              <a:pathLst>
                <a:path w="36969" h="19901" extrusionOk="0">
                  <a:moveTo>
                    <a:pt x="13172" y="1"/>
                  </a:moveTo>
                  <a:lnTo>
                    <a:pt x="4942" y="4981"/>
                  </a:lnTo>
                  <a:lnTo>
                    <a:pt x="951" y="7737"/>
                  </a:lnTo>
                  <a:lnTo>
                    <a:pt x="761" y="7889"/>
                  </a:lnTo>
                  <a:lnTo>
                    <a:pt x="609" y="8041"/>
                  </a:lnTo>
                  <a:lnTo>
                    <a:pt x="457" y="8212"/>
                  </a:lnTo>
                  <a:lnTo>
                    <a:pt x="324" y="8402"/>
                  </a:lnTo>
                  <a:lnTo>
                    <a:pt x="229" y="8611"/>
                  </a:lnTo>
                  <a:lnTo>
                    <a:pt x="134" y="8820"/>
                  </a:lnTo>
                  <a:lnTo>
                    <a:pt x="77" y="9029"/>
                  </a:lnTo>
                  <a:lnTo>
                    <a:pt x="20" y="9238"/>
                  </a:lnTo>
                  <a:lnTo>
                    <a:pt x="1" y="9466"/>
                  </a:lnTo>
                  <a:lnTo>
                    <a:pt x="1" y="9694"/>
                  </a:lnTo>
                  <a:lnTo>
                    <a:pt x="39" y="9903"/>
                  </a:lnTo>
                  <a:lnTo>
                    <a:pt x="77" y="10131"/>
                  </a:lnTo>
                  <a:lnTo>
                    <a:pt x="153" y="10341"/>
                  </a:lnTo>
                  <a:lnTo>
                    <a:pt x="229" y="10550"/>
                  </a:lnTo>
                  <a:lnTo>
                    <a:pt x="343" y="10759"/>
                  </a:lnTo>
                  <a:lnTo>
                    <a:pt x="495" y="10949"/>
                  </a:lnTo>
                  <a:lnTo>
                    <a:pt x="647" y="11120"/>
                  </a:lnTo>
                  <a:lnTo>
                    <a:pt x="818" y="11291"/>
                  </a:lnTo>
                  <a:lnTo>
                    <a:pt x="989" y="11424"/>
                  </a:lnTo>
                  <a:lnTo>
                    <a:pt x="1198" y="11538"/>
                  </a:lnTo>
                  <a:lnTo>
                    <a:pt x="1388" y="11633"/>
                  </a:lnTo>
                  <a:lnTo>
                    <a:pt x="1597" y="11709"/>
                  </a:lnTo>
                  <a:lnTo>
                    <a:pt x="1825" y="11747"/>
                  </a:lnTo>
                  <a:lnTo>
                    <a:pt x="2034" y="11785"/>
                  </a:lnTo>
                  <a:lnTo>
                    <a:pt x="2472" y="11785"/>
                  </a:lnTo>
                  <a:lnTo>
                    <a:pt x="2700" y="11747"/>
                  </a:lnTo>
                  <a:lnTo>
                    <a:pt x="2909" y="11690"/>
                  </a:lnTo>
                  <a:lnTo>
                    <a:pt x="3137" y="11614"/>
                  </a:lnTo>
                  <a:lnTo>
                    <a:pt x="3327" y="11500"/>
                  </a:lnTo>
                  <a:lnTo>
                    <a:pt x="3536" y="11386"/>
                  </a:lnTo>
                  <a:lnTo>
                    <a:pt x="3707" y="11234"/>
                  </a:lnTo>
                  <a:lnTo>
                    <a:pt x="8288" y="7014"/>
                  </a:lnTo>
                  <a:lnTo>
                    <a:pt x="4353" y="12127"/>
                  </a:lnTo>
                  <a:lnTo>
                    <a:pt x="4220" y="12317"/>
                  </a:lnTo>
                  <a:lnTo>
                    <a:pt x="4106" y="12526"/>
                  </a:lnTo>
                  <a:lnTo>
                    <a:pt x="4030" y="12735"/>
                  </a:lnTo>
                  <a:lnTo>
                    <a:pt x="3954" y="12963"/>
                  </a:lnTo>
                  <a:lnTo>
                    <a:pt x="3916" y="13173"/>
                  </a:lnTo>
                  <a:lnTo>
                    <a:pt x="3897" y="13401"/>
                  </a:lnTo>
                  <a:lnTo>
                    <a:pt x="3897" y="13629"/>
                  </a:lnTo>
                  <a:lnTo>
                    <a:pt x="3935" y="13838"/>
                  </a:lnTo>
                  <a:lnTo>
                    <a:pt x="3973" y="14066"/>
                  </a:lnTo>
                  <a:lnTo>
                    <a:pt x="4030" y="14275"/>
                  </a:lnTo>
                  <a:lnTo>
                    <a:pt x="4125" y="14484"/>
                  </a:lnTo>
                  <a:lnTo>
                    <a:pt x="4239" y="14674"/>
                  </a:lnTo>
                  <a:lnTo>
                    <a:pt x="4372" y="14864"/>
                  </a:lnTo>
                  <a:lnTo>
                    <a:pt x="4524" y="15035"/>
                  </a:lnTo>
                  <a:lnTo>
                    <a:pt x="4676" y="15187"/>
                  </a:lnTo>
                  <a:lnTo>
                    <a:pt x="4866" y="15339"/>
                  </a:lnTo>
                  <a:lnTo>
                    <a:pt x="5076" y="15453"/>
                  </a:lnTo>
                  <a:lnTo>
                    <a:pt x="5285" y="15548"/>
                  </a:lnTo>
                  <a:lnTo>
                    <a:pt x="5494" y="15624"/>
                  </a:lnTo>
                  <a:lnTo>
                    <a:pt x="5722" y="15681"/>
                  </a:lnTo>
                  <a:lnTo>
                    <a:pt x="5950" y="15719"/>
                  </a:lnTo>
                  <a:lnTo>
                    <a:pt x="6159" y="15719"/>
                  </a:lnTo>
                  <a:lnTo>
                    <a:pt x="6387" y="15700"/>
                  </a:lnTo>
                  <a:lnTo>
                    <a:pt x="6615" y="15662"/>
                  </a:lnTo>
                  <a:lnTo>
                    <a:pt x="6824" y="15605"/>
                  </a:lnTo>
                  <a:lnTo>
                    <a:pt x="7033" y="15529"/>
                  </a:lnTo>
                  <a:lnTo>
                    <a:pt x="7223" y="15434"/>
                  </a:lnTo>
                  <a:lnTo>
                    <a:pt x="7413" y="15301"/>
                  </a:lnTo>
                  <a:lnTo>
                    <a:pt x="7584" y="15168"/>
                  </a:lnTo>
                  <a:lnTo>
                    <a:pt x="7755" y="15016"/>
                  </a:lnTo>
                  <a:lnTo>
                    <a:pt x="7908" y="14826"/>
                  </a:lnTo>
                  <a:lnTo>
                    <a:pt x="8041" y="14636"/>
                  </a:lnTo>
                  <a:lnTo>
                    <a:pt x="11690" y="8896"/>
                  </a:lnTo>
                  <a:lnTo>
                    <a:pt x="8763" y="15092"/>
                  </a:lnTo>
                  <a:lnTo>
                    <a:pt x="8687" y="15301"/>
                  </a:lnTo>
                  <a:lnTo>
                    <a:pt x="8630" y="15529"/>
                  </a:lnTo>
                  <a:lnTo>
                    <a:pt x="8592" y="15757"/>
                  </a:lnTo>
                  <a:lnTo>
                    <a:pt x="8573" y="15986"/>
                  </a:lnTo>
                  <a:lnTo>
                    <a:pt x="8592" y="16214"/>
                  </a:lnTo>
                  <a:lnTo>
                    <a:pt x="8630" y="16423"/>
                  </a:lnTo>
                  <a:lnTo>
                    <a:pt x="8687" y="16651"/>
                  </a:lnTo>
                  <a:lnTo>
                    <a:pt x="8763" y="16860"/>
                  </a:lnTo>
                  <a:lnTo>
                    <a:pt x="8858" y="17050"/>
                  </a:lnTo>
                  <a:lnTo>
                    <a:pt x="8972" y="17240"/>
                  </a:lnTo>
                  <a:lnTo>
                    <a:pt x="9105" y="17411"/>
                  </a:lnTo>
                  <a:lnTo>
                    <a:pt x="9257" y="17582"/>
                  </a:lnTo>
                  <a:lnTo>
                    <a:pt x="9428" y="17734"/>
                  </a:lnTo>
                  <a:lnTo>
                    <a:pt x="9618" y="17867"/>
                  </a:lnTo>
                  <a:lnTo>
                    <a:pt x="9827" y="17981"/>
                  </a:lnTo>
                  <a:lnTo>
                    <a:pt x="10036" y="18057"/>
                  </a:lnTo>
                  <a:lnTo>
                    <a:pt x="10264" y="18133"/>
                  </a:lnTo>
                  <a:lnTo>
                    <a:pt x="10492" y="18171"/>
                  </a:lnTo>
                  <a:lnTo>
                    <a:pt x="10721" y="18209"/>
                  </a:lnTo>
                  <a:lnTo>
                    <a:pt x="10949" y="18190"/>
                  </a:lnTo>
                  <a:lnTo>
                    <a:pt x="11177" y="18171"/>
                  </a:lnTo>
                  <a:lnTo>
                    <a:pt x="11386" y="18114"/>
                  </a:lnTo>
                  <a:lnTo>
                    <a:pt x="11595" y="18057"/>
                  </a:lnTo>
                  <a:lnTo>
                    <a:pt x="11804" y="17962"/>
                  </a:lnTo>
                  <a:lnTo>
                    <a:pt x="11994" y="17848"/>
                  </a:lnTo>
                  <a:lnTo>
                    <a:pt x="12184" y="17734"/>
                  </a:lnTo>
                  <a:lnTo>
                    <a:pt x="12355" y="17582"/>
                  </a:lnTo>
                  <a:lnTo>
                    <a:pt x="12507" y="17411"/>
                  </a:lnTo>
                  <a:lnTo>
                    <a:pt x="12640" y="17240"/>
                  </a:lnTo>
                  <a:lnTo>
                    <a:pt x="12754" y="17050"/>
                  </a:lnTo>
                  <a:lnTo>
                    <a:pt x="12868" y="16841"/>
                  </a:lnTo>
                  <a:lnTo>
                    <a:pt x="12944" y="16613"/>
                  </a:lnTo>
                  <a:lnTo>
                    <a:pt x="15624" y="7775"/>
                  </a:lnTo>
                  <a:lnTo>
                    <a:pt x="15624" y="7775"/>
                  </a:lnTo>
                  <a:lnTo>
                    <a:pt x="13381" y="16822"/>
                  </a:lnTo>
                  <a:lnTo>
                    <a:pt x="13343" y="17050"/>
                  </a:lnTo>
                  <a:lnTo>
                    <a:pt x="13324" y="17278"/>
                  </a:lnTo>
                  <a:lnTo>
                    <a:pt x="13324" y="17506"/>
                  </a:lnTo>
                  <a:lnTo>
                    <a:pt x="13343" y="17734"/>
                  </a:lnTo>
                  <a:lnTo>
                    <a:pt x="13400" y="17962"/>
                  </a:lnTo>
                  <a:lnTo>
                    <a:pt x="13476" y="18171"/>
                  </a:lnTo>
                  <a:lnTo>
                    <a:pt x="13553" y="18361"/>
                  </a:lnTo>
                  <a:lnTo>
                    <a:pt x="13667" y="18551"/>
                  </a:lnTo>
                  <a:lnTo>
                    <a:pt x="13800" y="18742"/>
                  </a:lnTo>
                  <a:lnTo>
                    <a:pt x="13952" y="18913"/>
                  </a:lnTo>
                  <a:lnTo>
                    <a:pt x="14104" y="19065"/>
                  </a:lnTo>
                  <a:lnTo>
                    <a:pt x="14275" y="19198"/>
                  </a:lnTo>
                  <a:lnTo>
                    <a:pt x="14484" y="19312"/>
                  </a:lnTo>
                  <a:lnTo>
                    <a:pt x="14674" y="19407"/>
                  </a:lnTo>
                  <a:lnTo>
                    <a:pt x="14902" y="19483"/>
                  </a:lnTo>
                  <a:lnTo>
                    <a:pt x="15130" y="19540"/>
                  </a:lnTo>
                  <a:lnTo>
                    <a:pt x="15358" y="19578"/>
                  </a:lnTo>
                  <a:lnTo>
                    <a:pt x="15605" y="19578"/>
                  </a:lnTo>
                  <a:lnTo>
                    <a:pt x="15833" y="19559"/>
                  </a:lnTo>
                  <a:lnTo>
                    <a:pt x="16042" y="19521"/>
                  </a:lnTo>
                  <a:lnTo>
                    <a:pt x="16270" y="19464"/>
                  </a:lnTo>
                  <a:lnTo>
                    <a:pt x="16480" y="19388"/>
                  </a:lnTo>
                  <a:lnTo>
                    <a:pt x="16670" y="19274"/>
                  </a:lnTo>
                  <a:lnTo>
                    <a:pt x="16860" y="19160"/>
                  </a:lnTo>
                  <a:lnTo>
                    <a:pt x="17031" y="19008"/>
                  </a:lnTo>
                  <a:lnTo>
                    <a:pt x="17183" y="18856"/>
                  </a:lnTo>
                  <a:lnTo>
                    <a:pt x="17335" y="18684"/>
                  </a:lnTo>
                  <a:lnTo>
                    <a:pt x="17449" y="18494"/>
                  </a:lnTo>
                  <a:lnTo>
                    <a:pt x="17563" y="18304"/>
                  </a:lnTo>
                  <a:lnTo>
                    <a:pt x="17639" y="18095"/>
                  </a:lnTo>
                  <a:lnTo>
                    <a:pt x="17715" y="17867"/>
                  </a:lnTo>
                  <a:lnTo>
                    <a:pt x="17753" y="17639"/>
                  </a:lnTo>
                  <a:lnTo>
                    <a:pt x="18722" y="10664"/>
                  </a:lnTo>
                  <a:lnTo>
                    <a:pt x="18380" y="17601"/>
                  </a:lnTo>
                  <a:lnTo>
                    <a:pt x="18399" y="17829"/>
                  </a:lnTo>
                  <a:lnTo>
                    <a:pt x="18418" y="18057"/>
                  </a:lnTo>
                  <a:lnTo>
                    <a:pt x="18475" y="18285"/>
                  </a:lnTo>
                  <a:lnTo>
                    <a:pt x="18551" y="18494"/>
                  </a:lnTo>
                  <a:lnTo>
                    <a:pt x="18646" y="18704"/>
                  </a:lnTo>
                  <a:lnTo>
                    <a:pt x="18760" y="18894"/>
                  </a:lnTo>
                  <a:lnTo>
                    <a:pt x="18874" y="19065"/>
                  </a:lnTo>
                  <a:lnTo>
                    <a:pt x="19026" y="19236"/>
                  </a:lnTo>
                  <a:lnTo>
                    <a:pt x="19198" y="19388"/>
                  </a:lnTo>
                  <a:lnTo>
                    <a:pt x="19369" y="19521"/>
                  </a:lnTo>
                  <a:lnTo>
                    <a:pt x="19559" y="19635"/>
                  </a:lnTo>
                  <a:lnTo>
                    <a:pt x="19768" y="19730"/>
                  </a:lnTo>
                  <a:lnTo>
                    <a:pt x="19977" y="19806"/>
                  </a:lnTo>
                  <a:lnTo>
                    <a:pt x="20205" y="19863"/>
                  </a:lnTo>
                  <a:lnTo>
                    <a:pt x="20433" y="19882"/>
                  </a:lnTo>
                  <a:lnTo>
                    <a:pt x="20661" y="19901"/>
                  </a:lnTo>
                  <a:lnTo>
                    <a:pt x="20908" y="19882"/>
                  </a:lnTo>
                  <a:lnTo>
                    <a:pt x="21136" y="19825"/>
                  </a:lnTo>
                  <a:lnTo>
                    <a:pt x="21345" y="19768"/>
                  </a:lnTo>
                  <a:lnTo>
                    <a:pt x="21554" y="19673"/>
                  </a:lnTo>
                  <a:lnTo>
                    <a:pt x="21763" y="19578"/>
                  </a:lnTo>
                  <a:lnTo>
                    <a:pt x="21954" y="19445"/>
                  </a:lnTo>
                  <a:lnTo>
                    <a:pt x="22125" y="19312"/>
                  </a:lnTo>
                  <a:lnTo>
                    <a:pt x="22277" y="19160"/>
                  </a:lnTo>
                  <a:lnTo>
                    <a:pt x="22410" y="18989"/>
                  </a:lnTo>
                  <a:lnTo>
                    <a:pt x="22543" y="18799"/>
                  </a:lnTo>
                  <a:lnTo>
                    <a:pt x="22638" y="18589"/>
                  </a:lnTo>
                  <a:lnTo>
                    <a:pt x="22714" y="18380"/>
                  </a:lnTo>
                  <a:lnTo>
                    <a:pt x="22790" y="18171"/>
                  </a:lnTo>
                  <a:lnTo>
                    <a:pt x="22828" y="17943"/>
                  </a:lnTo>
                  <a:lnTo>
                    <a:pt x="22847" y="17715"/>
                  </a:lnTo>
                  <a:lnTo>
                    <a:pt x="22828" y="17468"/>
                  </a:lnTo>
                  <a:lnTo>
                    <a:pt x="22087" y="7052"/>
                  </a:lnTo>
                  <a:lnTo>
                    <a:pt x="23398" y="16936"/>
                  </a:lnTo>
                  <a:lnTo>
                    <a:pt x="23436" y="17183"/>
                  </a:lnTo>
                  <a:lnTo>
                    <a:pt x="23512" y="17392"/>
                  </a:lnTo>
                  <a:lnTo>
                    <a:pt x="23588" y="17620"/>
                  </a:lnTo>
                  <a:lnTo>
                    <a:pt x="23702" y="17810"/>
                  </a:lnTo>
                  <a:lnTo>
                    <a:pt x="23816" y="18000"/>
                  </a:lnTo>
                  <a:lnTo>
                    <a:pt x="23968" y="18171"/>
                  </a:lnTo>
                  <a:lnTo>
                    <a:pt x="24120" y="18323"/>
                  </a:lnTo>
                  <a:lnTo>
                    <a:pt x="24291" y="18456"/>
                  </a:lnTo>
                  <a:lnTo>
                    <a:pt x="24481" y="18570"/>
                  </a:lnTo>
                  <a:lnTo>
                    <a:pt x="24690" y="18684"/>
                  </a:lnTo>
                  <a:lnTo>
                    <a:pt x="24900" y="18761"/>
                  </a:lnTo>
                  <a:lnTo>
                    <a:pt x="25109" y="18818"/>
                  </a:lnTo>
                  <a:lnTo>
                    <a:pt x="25337" y="18856"/>
                  </a:lnTo>
                  <a:lnTo>
                    <a:pt x="25565" y="18875"/>
                  </a:lnTo>
                  <a:lnTo>
                    <a:pt x="25793" y="18875"/>
                  </a:lnTo>
                  <a:lnTo>
                    <a:pt x="26021" y="18837"/>
                  </a:lnTo>
                  <a:lnTo>
                    <a:pt x="26249" y="18780"/>
                  </a:lnTo>
                  <a:lnTo>
                    <a:pt x="26477" y="18704"/>
                  </a:lnTo>
                  <a:lnTo>
                    <a:pt x="26686" y="18589"/>
                  </a:lnTo>
                  <a:lnTo>
                    <a:pt x="26876" y="18475"/>
                  </a:lnTo>
                  <a:lnTo>
                    <a:pt x="27047" y="18342"/>
                  </a:lnTo>
                  <a:lnTo>
                    <a:pt x="27218" y="18190"/>
                  </a:lnTo>
                  <a:lnTo>
                    <a:pt x="27351" y="18019"/>
                  </a:lnTo>
                  <a:lnTo>
                    <a:pt x="27484" y="17848"/>
                  </a:lnTo>
                  <a:lnTo>
                    <a:pt x="27599" y="17639"/>
                  </a:lnTo>
                  <a:lnTo>
                    <a:pt x="27675" y="17449"/>
                  </a:lnTo>
                  <a:lnTo>
                    <a:pt x="27751" y="17240"/>
                  </a:lnTo>
                  <a:lnTo>
                    <a:pt x="27808" y="17012"/>
                  </a:lnTo>
                  <a:lnTo>
                    <a:pt x="27827" y="16784"/>
                  </a:lnTo>
                  <a:lnTo>
                    <a:pt x="27827" y="16556"/>
                  </a:lnTo>
                  <a:lnTo>
                    <a:pt x="27808" y="16328"/>
                  </a:lnTo>
                  <a:lnTo>
                    <a:pt x="27770" y="16100"/>
                  </a:lnTo>
                  <a:lnTo>
                    <a:pt x="26230" y="10512"/>
                  </a:lnTo>
                  <a:lnTo>
                    <a:pt x="28245" y="16119"/>
                  </a:lnTo>
                  <a:lnTo>
                    <a:pt x="28359" y="16347"/>
                  </a:lnTo>
                  <a:lnTo>
                    <a:pt x="28473" y="16537"/>
                  </a:lnTo>
                  <a:lnTo>
                    <a:pt x="28606" y="16727"/>
                  </a:lnTo>
                  <a:lnTo>
                    <a:pt x="28758" y="16898"/>
                  </a:lnTo>
                  <a:lnTo>
                    <a:pt x="28929" y="17050"/>
                  </a:lnTo>
                  <a:lnTo>
                    <a:pt x="29100" y="17183"/>
                  </a:lnTo>
                  <a:lnTo>
                    <a:pt x="29290" y="17278"/>
                  </a:lnTo>
                  <a:lnTo>
                    <a:pt x="29499" y="17373"/>
                  </a:lnTo>
                  <a:lnTo>
                    <a:pt x="29708" y="17449"/>
                  </a:lnTo>
                  <a:lnTo>
                    <a:pt x="29917" y="17506"/>
                  </a:lnTo>
                  <a:lnTo>
                    <a:pt x="30145" y="17544"/>
                  </a:lnTo>
                  <a:lnTo>
                    <a:pt x="30354" y="17544"/>
                  </a:lnTo>
                  <a:lnTo>
                    <a:pt x="30583" y="17525"/>
                  </a:lnTo>
                  <a:lnTo>
                    <a:pt x="30811" y="17487"/>
                  </a:lnTo>
                  <a:lnTo>
                    <a:pt x="31039" y="17430"/>
                  </a:lnTo>
                  <a:lnTo>
                    <a:pt x="31248" y="17335"/>
                  </a:lnTo>
                  <a:lnTo>
                    <a:pt x="31476" y="17221"/>
                  </a:lnTo>
                  <a:lnTo>
                    <a:pt x="31666" y="17107"/>
                  </a:lnTo>
                  <a:lnTo>
                    <a:pt x="31837" y="16955"/>
                  </a:lnTo>
                  <a:lnTo>
                    <a:pt x="31989" y="16784"/>
                  </a:lnTo>
                  <a:lnTo>
                    <a:pt x="32141" y="16613"/>
                  </a:lnTo>
                  <a:lnTo>
                    <a:pt x="32255" y="16423"/>
                  </a:lnTo>
                  <a:lnTo>
                    <a:pt x="32369" y="16233"/>
                  </a:lnTo>
                  <a:lnTo>
                    <a:pt x="32445" y="16024"/>
                  </a:lnTo>
                  <a:lnTo>
                    <a:pt x="32502" y="15814"/>
                  </a:lnTo>
                  <a:lnTo>
                    <a:pt x="32540" y="15586"/>
                  </a:lnTo>
                  <a:lnTo>
                    <a:pt x="32559" y="15377"/>
                  </a:lnTo>
                  <a:lnTo>
                    <a:pt x="32559" y="15149"/>
                  </a:lnTo>
                  <a:lnTo>
                    <a:pt x="32521" y="14921"/>
                  </a:lnTo>
                  <a:lnTo>
                    <a:pt x="32483" y="14693"/>
                  </a:lnTo>
                  <a:lnTo>
                    <a:pt x="32407" y="14484"/>
                  </a:lnTo>
                  <a:lnTo>
                    <a:pt x="32312" y="14256"/>
                  </a:lnTo>
                  <a:lnTo>
                    <a:pt x="30240" y="10474"/>
                  </a:lnTo>
                  <a:lnTo>
                    <a:pt x="32977" y="14541"/>
                  </a:lnTo>
                  <a:lnTo>
                    <a:pt x="33129" y="14731"/>
                  </a:lnTo>
                  <a:lnTo>
                    <a:pt x="33301" y="14883"/>
                  </a:lnTo>
                  <a:lnTo>
                    <a:pt x="33491" y="15016"/>
                  </a:lnTo>
                  <a:lnTo>
                    <a:pt x="33681" y="15130"/>
                  </a:lnTo>
                  <a:lnTo>
                    <a:pt x="33890" y="15225"/>
                  </a:lnTo>
                  <a:lnTo>
                    <a:pt x="34099" y="15301"/>
                  </a:lnTo>
                  <a:lnTo>
                    <a:pt x="34308" y="15358"/>
                  </a:lnTo>
                  <a:lnTo>
                    <a:pt x="34536" y="15396"/>
                  </a:lnTo>
                  <a:lnTo>
                    <a:pt x="34973" y="15396"/>
                  </a:lnTo>
                  <a:lnTo>
                    <a:pt x="35182" y="15358"/>
                  </a:lnTo>
                  <a:lnTo>
                    <a:pt x="35410" y="15301"/>
                  </a:lnTo>
                  <a:lnTo>
                    <a:pt x="35619" y="15225"/>
                  </a:lnTo>
                  <a:lnTo>
                    <a:pt x="35828" y="15111"/>
                  </a:lnTo>
                  <a:lnTo>
                    <a:pt x="36018" y="14997"/>
                  </a:lnTo>
                  <a:lnTo>
                    <a:pt x="36209" y="14845"/>
                  </a:lnTo>
                  <a:lnTo>
                    <a:pt x="36380" y="14674"/>
                  </a:lnTo>
                  <a:lnTo>
                    <a:pt x="36532" y="14503"/>
                  </a:lnTo>
                  <a:lnTo>
                    <a:pt x="36646" y="14313"/>
                  </a:lnTo>
                  <a:lnTo>
                    <a:pt x="36760" y="14104"/>
                  </a:lnTo>
                  <a:lnTo>
                    <a:pt x="36836" y="13895"/>
                  </a:lnTo>
                  <a:lnTo>
                    <a:pt x="36912" y="13686"/>
                  </a:lnTo>
                  <a:lnTo>
                    <a:pt x="36950" y="13477"/>
                  </a:lnTo>
                  <a:lnTo>
                    <a:pt x="36969" y="13249"/>
                  </a:lnTo>
                  <a:lnTo>
                    <a:pt x="36969" y="13020"/>
                  </a:lnTo>
                  <a:lnTo>
                    <a:pt x="36931" y="12811"/>
                  </a:lnTo>
                  <a:lnTo>
                    <a:pt x="36893" y="12583"/>
                  </a:lnTo>
                  <a:lnTo>
                    <a:pt x="36817" y="12374"/>
                  </a:lnTo>
                  <a:lnTo>
                    <a:pt x="36741" y="12165"/>
                  </a:lnTo>
                  <a:lnTo>
                    <a:pt x="36627" y="11975"/>
                  </a:lnTo>
                  <a:lnTo>
                    <a:pt x="36494" y="11785"/>
                  </a:lnTo>
                  <a:lnTo>
                    <a:pt x="36323" y="11595"/>
                  </a:lnTo>
                  <a:lnTo>
                    <a:pt x="27218" y="2738"/>
                  </a:lnTo>
                  <a:lnTo>
                    <a:pt x="27009" y="2852"/>
                  </a:lnTo>
                  <a:lnTo>
                    <a:pt x="26781" y="2966"/>
                  </a:lnTo>
                  <a:lnTo>
                    <a:pt x="26515" y="3080"/>
                  </a:lnTo>
                  <a:lnTo>
                    <a:pt x="26230" y="3194"/>
                  </a:lnTo>
                  <a:lnTo>
                    <a:pt x="25926" y="3289"/>
                  </a:lnTo>
                  <a:lnTo>
                    <a:pt x="25584" y="3384"/>
                  </a:lnTo>
                  <a:lnTo>
                    <a:pt x="25223" y="3479"/>
                  </a:lnTo>
                  <a:lnTo>
                    <a:pt x="24843" y="3555"/>
                  </a:lnTo>
                  <a:lnTo>
                    <a:pt x="24443" y="3612"/>
                  </a:lnTo>
                  <a:lnTo>
                    <a:pt x="24044" y="3669"/>
                  </a:lnTo>
                  <a:lnTo>
                    <a:pt x="23607" y="3726"/>
                  </a:lnTo>
                  <a:lnTo>
                    <a:pt x="23170" y="3745"/>
                  </a:lnTo>
                  <a:lnTo>
                    <a:pt x="22714" y="3764"/>
                  </a:lnTo>
                  <a:lnTo>
                    <a:pt x="21744" y="3764"/>
                  </a:lnTo>
                  <a:lnTo>
                    <a:pt x="21269" y="3726"/>
                  </a:lnTo>
                  <a:lnTo>
                    <a:pt x="20756" y="3688"/>
                  </a:lnTo>
                  <a:lnTo>
                    <a:pt x="20262" y="3612"/>
                  </a:lnTo>
                  <a:lnTo>
                    <a:pt x="19749" y="3536"/>
                  </a:lnTo>
                  <a:lnTo>
                    <a:pt x="19236" y="3422"/>
                  </a:lnTo>
                  <a:lnTo>
                    <a:pt x="18722" y="3289"/>
                  </a:lnTo>
                  <a:lnTo>
                    <a:pt x="18209" y="3137"/>
                  </a:lnTo>
                  <a:lnTo>
                    <a:pt x="17696" y="2966"/>
                  </a:lnTo>
                  <a:lnTo>
                    <a:pt x="17164" y="2757"/>
                  </a:lnTo>
                  <a:lnTo>
                    <a:pt x="16670" y="2529"/>
                  </a:lnTo>
                  <a:lnTo>
                    <a:pt x="16156" y="2263"/>
                  </a:lnTo>
                  <a:lnTo>
                    <a:pt x="15662" y="1978"/>
                  </a:lnTo>
                  <a:lnTo>
                    <a:pt x="15168" y="1673"/>
                  </a:lnTo>
                  <a:lnTo>
                    <a:pt x="14674" y="1312"/>
                  </a:lnTo>
                  <a:lnTo>
                    <a:pt x="14199" y="951"/>
                  </a:lnTo>
                  <a:lnTo>
                    <a:pt x="13743" y="533"/>
                  </a:lnTo>
                  <a:lnTo>
                    <a:pt x="13286" y="96"/>
                  </a:lnTo>
                  <a:lnTo>
                    <a:pt x="13210" y="20"/>
                  </a:lnTo>
                  <a:lnTo>
                    <a:pt x="13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7"/>
            <p:cNvSpPr/>
            <p:nvPr/>
          </p:nvSpPr>
          <p:spPr>
            <a:xfrm>
              <a:off x="5011797" y="1883015"/>
              <a:ext cx="35" cy="707"/>
            </a:xfrm>
            <a:custGeom>
              <a:avLst/>
              <a:gdLst/>
              <a:ahLst/>
              <a:cxnLst/>
              <a:rect l="l" t="t" r="r" b="b"/>
              <a:pathLst>
                <a:path w="1" h="20" extrusionOk="0"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4870000" y="989800"/>
              <a:ext cx="1524863" cy="2301738"/>
            </a:xfrm>
            <a:custGeom>
              <a:avLst/>
              <a:gdLst/>
              <a:ahLst/>
              <a:cxnLst/>
              <a:rect l="l" t="t" r="r" b="b"/>
              <a:pathLst>
                <a:path w="43127" h="65099" extrusionOk="0">
                  <a:moveTo>
                    <a:pt x="23473" y="0"/>
                  </a:moveTo>
                  <a:lnTo>
                    <a:pt x="23302" y="19"/>
                  </a:lnTo>
                  <a:lnTo>
                    <a:pt x="23150" y="38"/>
                  </a:lnTo>
                  <a:lnTo>
                    <a:pt x="22979" y="76"/>
                  </a:lnTo>
                  <a:lnTo>
                    <a:pt x="22808" y="114"/>
                  </a:lnTo>
                  <a:lnTo>
                    <a:pt x="22656" y="171"/>
                  </a:lnTo>
                  <a:lnTo>
                    <a:pt x="22504" y="247"/>
                  </a:lnTo>
                  <a:lnTo>
                    <a:pt x="22333" y="342"/>
                  </a:lnTo>
                  <a:lnTo>
                    <a:pt x="22181" y="437"/>
                  </a:lnTo>
                  <a:lnTo>
                    <a:pt x="22048" y="551"/>
                  </a:lnTo>
                  <a:lnTo>
                    <a:pt x="21896" y="684"/>
                  </a:lnTo>
                  <a:lnTo>
                    <a:pt x="21763" y="836"/>
                  </a:lnTo>
                  <a:lnTo>
                    <a:pt x="21649" y="988"/>
                  </a:lnTo>
                  <a:lnTo>
                    <a:pt x="21535" y="1159"/>
                  </a:lnTo>
                  <a:lnTo>
                    <a:pt x="21421" y="1349"/>
                  </a:lnTo>
                  <a:lnTo>
                    <a:pt x="21383" y="1445"/>
                  </a:lnTo>
                  <a:lnTo>
                    <a:pt x="21345" y="1597"/>
                  </a:lnTo>
                  <a:lnTo>
                    <a:pt x="21269" y="2091"/>
                  </a:lnTo>
                  <a:lnTo>
                    <a:pt x="21193" y="2737"/>
                  </a:lnTo>
                  <a:lnTo>
                    <a:pt x="21098" y="3497"/>
                  </a:lnTo>
                  <a:lnTo>
                    <a:pt x="20945" y="5132"/>
                  </a:lnTo>
                  <a:lnTo>
                    <a:pt x="20850" y="6481"/>
                  </a:lnTo>
                  <a:lnTo>
                    <a:pt x="20831" y="6995"/>
                  </a:lnTo>
                  <a:lnTo>
                    <a:pt x="20831" y="7527"/>
                  </a:lnTo>
                  <a:lnTo>
                    <a:pt x="20831" y="8040"/>
                  </a:lnTo>
                  <a:lnTo>
                    <a:pt x="20869" y="8572"/>
                  </a:lnTo>
                  <a:lnTo>
                    <a:pt x="20945" y="9617"/>
                  </a:lnTo>
                  <a:lnTo>
                    <a:pt x="21060" y="10682"/>
                  </a:lnTo>
                  <a:lnTo>
                    <a:pt x="21193" y="11746"/>
                  </a:lnTo>
                  <a:lnTo>
                    <a:pt x="21345" y="12811"/>
                  </a:lnTo>
                  <a:lnTo>
                    <a:pt x="21668" y="14939"/>
                  </a:lnTo>
                  <a:lnTo>
                    <a:pt x="22010" y="17049"/>
                  </a:lnTo>
                  <a:lnTo>
                    <a:pt x="22409" y="19159"/>
                  </a:lnTo>
                  <a:lnTo>
                    <a:pt x="22618" y="20223"/>
                  </a:lnTo>
                  <a:lnTo>
                    <a:pt x="22846" y="21269"/>
                  </a:lnTo>
                  <a:lnTo>
                    <a:pt x="23093" y="22314"/>
                  </a:lnTo>
                  <a:lnTo>
                    <a:pt x="23359" y="23359"/>
                  </a:lnTo>
                  <a:lnTo>
                    <a:pt x="23625" y="24386"/>
                  </a:lnTo>
                  <a:lnTo>
                    <a:pt x="23930" y="25431"/>
                  </a:lnTo>
                  <a:lnTo>
                    <a:pt x="24253" y="26438"/>
                  </a:lnTo>
                  <a:lnTo>
                    <a:pt x="24595" y="27465"/>
                  </a:lnTo>
                  <a:lnTo>
                    <a:pt x="24975" y="28472"/>
                  </a:lnTo>
                  <a:lnTo>
                    <a:pt x="25374" y="29461"/>
                  </a:lnTo>
                  <a:lnTo>
                    <a:pt x="25792" y="30449"/>
                  </a:lnTo>
                  <a:lnTo>
                    <a:pt x="26267" y="31418"/>
                  </a:lnTo>
                  <a:lnTo>
                    <a:pt x="26781" y="32369"/>
                  </a:lnTo>
                  <a:lnTo>
                    <a:pt x="27047" y="32844"/>
                  </a:lnTo>
                  <a:lnTo>
                    <a:pt x="27313" y="33300"/>
                  </a:lnTo>
                  <a:lnTo>
                    <a:pt x="27598" y="33756"/>
                  </a:lnTo>
                  <a:lnTo>
                    <a:pt x="27902" y="34212"/>
                  </a:lnTo>
                  <a:lnTo>
                    <a:pt x="28206" y="34649"/>
                  </a:lnTo>
                  <a:lnTo>
                    <a:pt x="28529" y="35087"/>
                  </a:lnTo>
                  <a:lnTo>
                    <a:pt x="28187" y="34649"/>
                  </a:lnTo>
                  <a:lnTo>
                    <a:pt x="27864" y="34231"/>
                  </a:lnTo>
                  <a:lnTo>
                    <a:pt x="27541" y="33794"/>
                  </a:lnTo>
                  <a:lnTo>
                    <a:pt x="27237" y="33338"/>
                  </a:lnTo>
                  <a:lnTo>
                    <a:pt x="26952" y="32901"/>
                  </a:lnTo>
                  <a:lnTo>
                    <a:pt x="26666" y="32445"/>
                  </a:lnTo>
                  <a:lnTo>
                    <a:pt x="26115" y="31494"/>
                  </a:lnTo>
                  <a:lnTo>
                    <a:pt x="25602" y="30544"/>
                  </a:lnTo>
                  <a:lnTo>
                    <a:pt x="25127" y="29575"/>
                  </a:lnTo>
                  <a:lnTo>
                    <a:pt x="24690" y="28586"/>
                  </a:lnTo>
                  <a:lnTo>
                    <a:pt x="24272" y="27579"/>
                  </a:lnTo>
                  <a:lnTo>
                    <a:pt x="23873" y="26572"/>
                  </a:lnTo>
                  <a:lnTo>
                    <a:pt x="23511" y="25564"/>
                  </a:lnTo>
                  <a:lnTo>
                    <a:pt x="23169" y="24538"/>
                  </a:lnTo>
                  <a:lnTo>
                    <a:pt x="22846" y="23492"/>
                  </a:lnTo>
                  <a:lnTo>
                    <a:pt x="22542" y="22447"/>
                  </a:lnTo>
                  <a:lnTo>
                    <a:pt x="22257" y="21421"/>
                  </a:lnTo>
                  <a:lnTo>
                    <a:pt x="21991" y="20356"/>
                  </a:lnTo>
                  <a:lnTo>
                    <a:pt x="21725" y="19311"/>
                  </a:lnTo>
                  <a:lnTo>
                    <a:pt x="21250" y="17201"/>
                  </a:lnTo>
                  <a:lnTo>
                    <a:pt x="20812" y="15091"/>
                  </a:lnTo>
                  <a:lnTo>
                    <a:pt x="20394" y="12963"/>
                  </a:lnTo>
                  <a:lnTo>
                    <a:pt x="20204" y="11898"/>
                  </a:lnTo>
                  <a:lnTo>
                    <a:pt x="20014" y="10834"/>
                  </a:lnTo>
                  <a:lnTo>
                    <a:pt x="19900" y="10074"/>
                  </a:lnTo>
                  <a:lnTo>
                    <a:pt x="19805" y="9332"/>
                  </a:lnTo>
                  <a:lnTo>
                    <a:pt x="19710" y="8572"/>
                  </a:lnTo>
                  <a:lnTo>
                    <a:pt x="19653" y="7793"/>
                  </a:lnTo>
                  <a:lnTo>
                    <a:pt x="19653" y="7147"/>
                  </a:lnTo>
                  <a:lnTo>
                    <a:pt x="19634" y="6747"/>
                  </a:lnTo>
                  <a:lnTo>
                    <a:pt x="19596" y="6329"/>
                  </a:lnTo>
                  <a:lnTo>
                    <a:pt x="19539" y="5892"/>
                  </a:lnTo>
                  <a:lnTo>
                    <a:pt x="19444" y="5474"/>
                  </a:lnTo>
                  <a:lnTo>
                    <a:pt x="19387" y="5265"/>
                  </a:lnTo>
                  <a:lnTo>
                    <a:pt x="19311" y="5056"/>
                  </a:lnTo>
                  <a:lnTo>
                    <a:pt x="19235" y="4847"/>
                  </a:lnTo>
                  <a:lnTo>
                    <a:pt x="19140" y="4657"/>
                  </a:lnTo>
                  <a:lnTo>
                    <a:pt x="19045" y="4562"/>
                  </a:lnTo>
                  <a:lnTo>
                    <a:pt x="18893" y="4448"/>
                  </a:lnTo>
                  <a:lnTo>
                    <a:pt x="18703" y="4334"/>
                  </a:lnTo>
                  <a:lnTo>
                    <a:pt x="18494" y="4220"/>
                  </a:lnTo>
                  <a:lnTo>
                    <a:pt x="18266" y="4143"/>
                  </a:lnTo>
                  <a:lnTo>
                    <a:pt x="18037" y="4105"/>
                  </a:lnTo>
                  <a:lnTo>
                    <a:pt x="17828" y="4105"/>
                  </a:lnTo>
                  <a:lnTo>
                    <a:pt x="17733" y="4124"/>
                  </a:lnTo>
                  <a:lnTo>
                    <a:pt x="17657" y="4162"/>
                  </a:lnTo>
                  <a:lnTo>
                    <a:pt x="17543" y="4239"/>
                  </a:lnTo>
                  <a:lnTo>
                    <a:pt x="17429" y="4334"/>
                  </a:lnTo>
                  <a:lnTo>
                    <a:pt x="17334" y="4448"/>
                  </a:lnTo>
                  <a:lnTo>
                    <a:pt x="17239" y="4562"/>
                  </a:lnTo>
                  <a:lnTo>
                    <a:pt x="17144" y="4695"/>
                  </a:lnTo>
                  <a:lnTo>
                    <a:pt x="17049" y="4847"/>
                  </a:lnTo>
                  <a:lnTo>
                    <a:pt x="16897" y="5170"/>
                  </a:lnTo>
                  <a:lnTo>
                    <a:pt x="16764" y="5550"/>
                  </a:lnTo>
                  <a:lnTo>
                    <a:pt x="16669" y="5968"/>
                  </a:lnTo>
                  <a:lnTo>
                    <a:pt x="16574" y="6424"/>
                  </a:lnTo>
                  <a:lnTo>
                    <a:pt x="16498" y="6918"/>
                  </a:lnTo>
                  <a:lnTo>
                    <a:pt x="16460" y="7451"/>
                  </a:lnTo>
                  <a:lnTo>
                    <a:pt x="16422" y="8021"/>
                  </a:lnTo>
                  <a:lnTo>
                    <a:pt x="16403" y="8610"/>
                  </a:lnTo>
                  <a:lnTo>
                    <a:pt x="16403" y="9237"/>
                  </a:lnTo>
                  <a:lnTo>
                    <a:pt x="16441" y="9865"/>
                  </a:lnTo>
                  <a:lnTo>
                    <a:pt x="16460" y="10530"/>
                  </a:lnTo>
                  <a:lnTo>
                    <a:pt x="16517" y="11214"/>
                  </a:lnTo>
                  <a:lnTo>
                    <a:pt x="16574" y="11898"/>
                  </a:lnTo>
                  <a:lnTo>
                    <a:pt x="16745" y="13324"/>
                  </a:lnTo>
                  <a:lnTo>
                    <a:pt x="16954" y="14768"/>
                  </a:lnTo>
                  <a:lnTo>
                    <a:pt x="17182" y="16213"/>
                  </a:lnTo>
                  <a:lnTo>
                    <a:pt x="17467" y="17638"/>
                  </a:lnTo>
                  <a:lnTo>
                    <a:pt x="17771" y="19026"/>
                  </a:lnTo>
                  <a:lnTo>
                    <a:pt x="18075" y="20337"/>
                  </a:lnTo>
                  <a:lnTo>
                    <a:pt x="18399" y="21554"/>
                  </a:lnTo>
                  <a:lnTo>
                    <a:pt x="18741" y="22675"/>
                  </a:lnTo>
                  <a:lnTo>
                    <a:pt x="19102" y="23759"/>
                  </a:lnTo>
                  <a:lnTo>
                    <a:pt x="19482" y="24861"/>
                  </a:lnTo>
                  <a:lnTo>
                    <a:pt x="19881" y="25925"/>
                  </a:lnTo>
                  <a:lnTo>
                    <a:pt x="20299" y="27009"/>
                  </a:lnTo>
                  <a:lnTo>
                    <a:pt x="20755" y="28073"/>
                  </a:lnTo>
                  <a:lnTo>
                    <a:pt x="21231" y="29118"/>
                  </a:lnTo>
                  <a:lnTo>
                    <a:pt x="21725" y="30164"/>
                  </a:lnTo>
                  <a:lnTo>
                    <a:pt x="22238" y="31190"/>
                  </a:lnTo>
                  <a:lnTo>
                    <a:pt x="22789" y="32217"/>
                  </a:lnTo>
                  <a:lnTo>
                    <a:pt x="23340" y="33224"/>
                  </a:lnTo>
                  <a:lnTo>
                    <a:pt x="23930" y="34231"/>
                  </a:lnTo>
                  <a:lnTo>
                    <a:pt x="24538" y="35220"/>
                  </a:lnTo>
                  <a:lnTo>
                    <a:pt x="25146" y="36189"/>
                  </a:lnTo>
                  <a:lnTo>
                    <a:pt x="25792" y="37139"/>
                  </a:lnTo>
                  <a:lnTo>
                    <a:pt x="26476" y="38090"/>
                  </a:lnTo>
                  <a:lnTo>
                    <a:pt x="27161" y="39021"/>
                  </a:lnTo>
                  <a:lnTo>
                    <a:pt x="27161" y="39021"/>
                  </a:lnTo>
                  <a:lnTo>
                    <a:pt x="26438" y="38128"/>
                  </a:lnTo>
                  <a:lnTo>
                    <a:pt x="25735" y="37196"/>
                  </a:lnTo>
                  <a:lnTo>
                    <a:pt x="25051" y="36265"/>
                  </a:lnTo>
                  <a:lnTo>
                    <a:pt x="24386" y="35315"/>
                  </a:lnTo>
                  <a:lnTo>
                    <a:pt x="23739" y="34345"/>
                  </a:lnTo>
                  <a:lnTo>
                    <a:pt x="23112" y="33357"/>
                  </a:lnTo>
                  <a:lnTo>
                    <a:pt x="22504" y="32369"/>
                  </a:lnTo>
                  <a:lnTo>
                    <a:pt x="21934" y="31361"/>
                  </a:lnTo>
                  <a:lnTo>
                    <a:pt x="21364" y="30335"/>
                  </a:lnTo>
                  <a:lnTo>
                    <a:pt x="20831" y="29308"/>
                  </a:lnTo>
                  <a:lnTo>
                    <a:pt x="20318" y="28263"/>
                  </a:lnTo>
                  <a:lnTo>
                    <a:pt x="19824" y="27218"/>
                  </a:lnTo>
                  <a:lnTo>
                    <a:pt x="19349" y="26153"/>
                  </a:lnTo>
                  <a:lnTo>
                    <a:pt x="18893" y="25070"/>
                  </a:lnTo>
                  <a:lnTo>
                    <a:pt x="18475" y="23987"/>
                  </a:lnTo>
                  <a:lnTo>
                    <a:pt x="18075" y="22884"/>
                  </a:lnTo>
                  <a:lnTo>
                    <a:pt x="17600" y="21535"/>
                  </a:lnTo>
                  <a:lnTo>
                    <a:pt x="17182" y="20166"/>
                  </a:lnTo>
                  <a:lnTo>
                    <a:pt x="16783" y="18798"/>
                  </a:lnTo>
                  <a:lnTo>
                    <a:pt x="16422" y="17410"/>
                  </a:lnTo>
                  <a:lnTo>
                    <a:pt x="16099" y="16004"/>
                  </a:lnTo>
                  <a:lnTo>
                    <a:pt x="15814" y="14597"/>
                  </a:lnTo>
                  <a:lnTo>
                    <a:pt x="15567" y="13191"/>
                  </a:lnTo>
                  <a:lnTo>
                    <a:pt x="15338" y="11765"/>
                  </a:lnTo>
                  <a:lnTo>
                    <a:pt x="15300" y="11366"/>
                  </a:lnTo>
                  <a:lnTo>
                    <a:pt x="15243" y="10986"/>
                  </a:lnTo>
                  <a:lnTo>
                    <a:pt x="15167" y="10644"/>
                  </a:lnTo>
                  <a:lnTo>
                    <a:pt x="15072" y="10321"/>
                  </a:lnTo>
                  <a:lnTo>
                    <a:pt x="14939" y="10017"/>
                  </a:lnTo>
                  <a:lnTo>
                    <a:pt x="14787" y="9750"/>
                  </a:lnTo>
                  <a:lnTo>
                    <a:pt x="14616" y="9465"/>
                  </a:lnTo>
                  <a:lnTo>
                    <a:pt x="14388" y="9218"/>
                  </a:lnTo>
                  <a:lnTo>
                    <a:pt x="14331" y="9161"/>
                  </a:lnTo>
                  <a:lnTo>
                    <a:pt x="14255" y="9123"/>
                  </a:lnTo>
                  <a:lnTo>
                    <a:pt x="14084" y="9066"/>
                  </a:lnTo>
                  <a:lnTo>
                    <a:pt x="13875" y="9028"/>
                  </a:lnTo>
                  <a:lnTo>
                    <a:pt x="13628" y="9009"/>
                  </a:lnTo>
                  <a:lnTo>
                    <a:pt x="13362" y="9009"/>
                  </a:lnTo>
                  <a:lnTo>
                    <a:pt x="13115" y="9028"/>
                  </a:lnTo>
                  <a:lnTo>
                    <a:pt x="12868" y="9066"/>
                  </a:lnTo>
                  <a:lnTo>
                    <a:pt x="12659" y="9123"/>
                  </a:lnTo>
                  <a:lnTo>
                    <a:pt x="12487" y="9199"/>
                  </a:lnTo>
                  <a:lnTo>
                    <a:pt x="12316" y="9294"/>
                  </a:lnTo>
                  <a:lnTo>
                    <a:pt x="12164" y="9408"/>
                  </a:lnTo>
                  <a:lnTo>
                    <a:pt x="12031" y="9541"/>
                  </a:lnTo>
                  <a:lnTo>
                    <a:pt x="11917" y="9674"/>
                  </a:lnTo>
                  <a:lnTo>
                    <a:pt x="11822" y="9846"/>
                  </a:lnTo>
                  <a:lnTo>
                    <a:pt x="11746" y="10017"/>
                  </a:lnTo>
                  <a:lnTo>
                    <a:pt x="11689" y="10188"/>
                  </a:lnTo>
                  <a:lnTo>
                    <a:pt x="11632" y="10435"/>
                  </a:lnTo>
                  <a:lnTo>
                    <a:pt x="11613" y="10777"/>
                  </a:lnTo>
                  <a:lnTo>
                    <a:pt x="11594" y="11195"/>
                  </a:lnTo>
                  <a:lnTo>
                    <a:pt x="11594" y="11746"/>
                  </a:lnTo>
                  <a:lnTo>
                    <a:pt x="11727" y="12792"/>
                  </a:lnTo>
                  <a:lnTo>
                    <a:pt x="11879" y="13780"/>
                  </a:lnTo>
                  <a:lnTo>
                    <a:pt x="12031" y="14730"/>
                  </a:lnTo>
                  <a:lnTo>
                    <a:pt x="12221" y="15662"/>
                  </a:lnTo>
                  <a:lnTo>
                    <a:pt x="12430" y="16593"/>
                  </a:lnTo>
                  <a:lnTo>
                    <a:pt x="12659" y="17543"/>
                  </a:lnTo>
                  <a:lnTo>
                    <a:pt x="12906" y="18513"/>
                  </a:lnTo>
                  <a:lnTo>
                    <a:pt x="13191" y="19520"/>
                  </a:lnTo>
                  <a:lnTo>
                    <a:pt x="13514" y="20603"/>
                  </a:lnTo>
                  <a:lnTo>
                    <a:pt x="13856" y="21668"/>
                  </a:lnTo>
                  <a:lnTo>
                    <a:pt x="14217" y="22732"/>
                  </a:lnTo>
                  <a:lnTo>
                    <a:pt x="14597" y="23778"/>
                  </a:lnTo>
                  <a:lnTo>
                    <a:pt x="14996" y="24823"/>
                  </a:lnTo>
                  <a:lnTo>
                    <a:pt x="15414" y="25849"/>
                  </a:lnTo>
                  <a:lnTo>
                    <a:pt x="15871" y="26876"/>
                  </a:lnTo>
                  <a:lnTo>
                    <a:pt x="16346" y="27902"/>
                  </a:lnTo>
                  <a:lnTo>
                    <a:pt x="16840" y="28909"/>
                  </a:lnTo>
                  <a:lnTo>
                    <a:pt x="17353" y="29898"/>
                  </a:lnTo>
                  <a:lnTo>
                    <a:pt x="17885" y="30886"/>
                  </a:lnTo>
                  <a:lnTo>
                    <a:pt x="18456" y="31855"/>
                  </a:lnTo>
                  <a:lnTo>
                    <a:pt x="19045" y="32806"/>
                  </a:lnTo>
                  <a:lnTo>
                    <a:pt x="19653" y="33756"/>
                  </a:lnTo>
                  <a:lnTo>
                    <a:pt x="20280" y="34668"/>
                  </a:lnTo>
                  <a:lnTo>
                    <a:pt x="20945" y="35581"/>
                  </a:lnTo>
                  <a:lnTo>
                    <a:pt x="21630" y="36474"/>
                  </a:lnTo>
                  <a:lnTo>
                    <a:pt x="22352" y="37348"/>
                  </a:lnTo>
                  <a:lnTo>
                    <a:pt x="23074" y="38204"/>
                  </a:lnTo>
                  <a:lnTo>
                    <a:pt x="23853" y="39021"/>
                  </a:lnTo>
                  <a:lnTo>
                    <a:pt x="24633" y="39819"/>
                  </a:lnTo>
                  <a:lnTo>
                    <a:pt x="25469" y="40599"/>
                  </a:lnTo>
                  <a:lnTo>
                    <a:pt x="26305" y="41340"/>
                  </a:lnTo>
                  <a:lnTo>
                    <a:pt x="27180" y="42062"/>
                  </a:lnTo>
                  <a:lnTo>
                    <a:pt x="26286" y="41378"/>
                  </a:lnTo>
                  <a:lnTo>
                    <a:pt x="25412" y="40656"/>
                  </a:lnTo>
                  <a:lnTo>
                    <a:pt x="24557" y="39914"/>
                  </a:lnTo>
                  <a:lnTo>
                    <a:pt x="23720" y="39154"/>
                  </a:lnTo>
                  <a:lnTo>
                    <a:pt x="22922" y="38337"/>
                  </a:lnTo>
                  <a:lnTo>
                    <a:pt x="22143" y="37519"/>
                  </a:lnTo>
                  <a:lnTo>
                    <a:pt x="21402" y="36664"/>
                  </a:lnTo>
                  <a:lnTo>
                    <a:pt x="20660" y="35809"/>
                  </a:lnTo>
                  <a:lnTo>
                    <a:pt x="19957" y="34915"/>
                  </a:lnTo>
                  <a:lnTo>
                    <a:pt x="19292" y="34003"/>
                  </a:lnTo>
                  <a:lnTo>
                    <a:pt x="18627" y="33072"/>
                  </a:lnTo>
                  <a:lnTo>
                    <a:pt x="17999" y="32141"/>
                  </a:lnTo>
                  <a:lnTo>
                    <a:pt x="17391" y="31171"/>
                  </a:lnTo>
                  <a:lnTo>
                    <a:pt x="16802" y="30202"/>
                  </a:lnTo>
                  <a:lnTo>
                    <a:pt x="16251" y="29213"/>
                  </a:lnTo>
                  <a:lnTo>
                    <a:pt x="15700" y="28206"/>
                  </a:lnTo>
                  <a:lnTo>
                    <a:pt x="15186" y="27199"/>
                  </a:lnTo>
                  <a:lnTo>
                    <a:pt x="14692" y="26172"/>
                  </a:lnTo>
                  <a:lnTo>
                    <a:pt x="14217" y="25146"/>
                  </a:lnTo>
                  <a:lnTo>
                    <a:pt x="13761" y="24101"/>
                  </a:lnTo>
                  <a:lnTo>
                    <a:pt x="13343" y="23055"/>
                  </a:lnTo>
                  <a:lnTo>
                    <a:pt x="12925" y="21991"/>
                  </a:lnTo>
                  <a:lnTo>
                    <a:pt x="12544" y="20907"/>
                  </a:lnTo>
                  <a:lnTo>
                    <a:pt x="12183" y="19843"/>
                  </a:lnTo>
                  <a:lnTo>
                    <a:pt x="11822" y="18703"/>
                  </a:lnTo>
                  <a:lnTo>
                    <a:pt x="11499" y="17562"/>
                  </a:lnTo>
                  <a:lnTo>
                    <a:pt x="11176" y="16422"/>
                  </a:lnTo>
                  <a:lnTo>
                    <a:pt x="10891" y="15262"/>
                  </a:lnTo>
                  <a:lnTo>
                    <a:pt x="10853" y="15110"/>
                  </a:lnTo>
                  <a:lnTo>
                    <a:pt x="10739" y="14749"/>
                  </a:lnTo>
                  <a:lnTo>
                    <a:pt x="10549" y="14255"/>
                  </a:lnTo>
                  <a:lnTo>
                    <a:pt x="10435" y="14008"/>
                  </a:lnTo>
                  <a:lnTo>
                    <a:pt x="10302" y="13761"/>
                  </a:lnTo>
                  <a:lnTo>
                    <a:pt x="10169" y="13533"/>
                  </a:lnTo>
                  <a:lnTo>
                    <a:pt x="9998" y="13343"/>
                  </a:lnTo>
                  <a:lnTo>
                    <a:pt x="9903" y="13248"/>
                  </a:lnTo>
                  <a:lnTo>
                    <a:pt x="9808" y="13191"/>
                  </a:lnTo>
                  <a:lnTo>
                    <a:pt x="9712" y="13134"/>
                  </a:lnTo>
                  <a:lnTo>
                    <a:pt x="9617" y="13077"/>
                  </a:lnTo>
                  <a:lnTo>
                    <a:pt x="9503" y="13058"/>
                  </a:lnTo>
                  <a:lnTo>
                    <a:pt x="9294" y="13058"/>
                  </a:lnTo>
                  <a:lnTo>
                    <a:pt x="9161" y="13096"/>
                  </a:lnTo>
                  <a:lnTo>
                    <a:pt x="9047" y="13153"/>
                  </a:lnTo>
                  <a:lnTo>
                    <a:pt x="8914" y="13229"/>
                  </a:lnTo>
                  <a:lnTo>
                    <a:pt x="8781" y="13343"/>
                  </a:lnTo>
                  <a:lnTo>
                    <a:pt x="8648" y="13476"/>
                  </a:lnTo>
                  <a:lnTo>
                    <a:pt x="8553" y="13590"/>
                  </a:lnTo>
                  <a:lnTo>
                    <a:pt x="8458" y="13723"/>
                  </a:lnTo>
                  <a:lnTo>
                    <a:pt x="8382" y="13856"/>
                  </a:lnTo>
                  <a:lnTo>
                    <a:pt x="8325" y="14008"/>
                  </a:lnTo>
                  <a:lnTo>
                    <a:pt x="8211" y="14331"/>
                  </a:lnTo>
                  <a:lnTo>
                    <a:pt x="8135" y="14692"/>
                  </a:lnTo>
                  <a:lnTo>
                    <a:pt x="8078" y="15053"/>
                  </a:lnTo>
                  <a:lnTo>
                    <a:pt x="8059" y="15434"/>
                  </a:lnTo>
                  <a:lnTo>
                    <a:pt x="8059" y="15814"/>
                  </a:lnTo>
                  <a:lnTo>
                    <a:pt x="8059" y="16194"/>
                  </a:lnTo>
                  <a:lnTo>
                    <a:pt x="8097" y="16555"/>
                  </a:lnTo>
                  <a:lnTo>
                    <a:pt x="8135" y="16897"/>
                  </a:lnTo>
                  <a:lnTo>
                    <a:pt x="8211" y="17486"/>
                  </a:lnTo>
                  <a:lnTo>
                    <a:pt x="8287" y="17866"/>
                  </a:lnTo>
                  <a:lnTo>
                    <a:pt x="8306" y="18018"/>
                  </a:lnTo>
                  <a:lnTo>
                    <a:pt x="8515" y="18969"/>
                  </a:lnTo>
                  <a:lnTo>
                    <a:pt x="8743" y="19900"/>
                  </a:lnTo>
                  <a:lnTo>
                    <a:pt x="9009" y="20850"/>
                  </a:lnTo>
                  <a:lnTo>
                    <a:pt x="9275" y="21763"/>
                  </a:lnTo>
                  <a:lnTo>
                    <a:pt x="9579" y="22694"/>
                  </a:lnTo>
                  <a:lnTo>
                    <a:pt x="9903" y="23606"/>
                  </a:lnTo>
                  <a:lnTo>
                    <a:pt x="10245" y="24519"/>
                  </a:lnTo>
                  <a:lnTo>
                    <a:pt x="10606" y="25412"/>
                  </a:lnTo>
                  <a:lnTo>
                    <a:pt x="11005" y="26305"/>
                  </a:lnTo>
                  <a:lnTo>
                    <a:pt x="11404" y="27199"/>
                  </a:lnTo>
                  <a:lnTo>
                    <a:pt x="11841" y="28073"/>
                  </a:lnTo>
                  <a:lnTo>
                    <a:pt x="12297" y="28928"/>
                  </a:lnTo>
                  <a:lnTo>
                    <a:pt x="12773" y="29784"/>
                  </a:lnTo>
                  <a:lnTo>
                    <a:pt x="13267" y="30620"/>
                  </a:lnTo>
                  <a:lnTo>
                    <a:pt x="13780" y="31456"/>
                  </a:lnTo>
                  <a:lnTo>
                    <a:pt x="14312" y="32274"/>
                  </a:lnTo>
                  <a:lnTo>
                    <a:pt x="14863" y="33072"/>
                  </a:lnTo>
                  <a:lnTo>
                    <a:pt x="15453" y="33870"/>
                  </a:lnTo>
                  <a:lnTo>
                    <a:pt x="16042" y="34649"/>
                  </a:lnTo>
                  <a:lnTo>
                    <a:pt x="16650" y="35410"/>
                  </a:lnTo>
                  <a:lnTo>
                    <a:pt x="17277" y="36170"/>
                  </a:lnTo>
                  <a:lnTo>
                    <a:pt x="17923" y="36892"/>
                  </a:lnTo>
                  <a:lnTo>
                    <a:pt x="18589" y="37614"/>
                  </a:lnTo>
                  <a:lnTo>
                    <a:pt x="19273" y="38318"/>
                  </a:lnTo>
                  <a:lnTo>
                    <a:pt x="19976" y="39021"/>
                  </a:lnTo>
                  <a:lnTo>
                    <a:pt x="20698" y="39686"/>
                  </a:lnTo>
                  <a:lnTo>
                    <a:pt x="21421" y="40332"/>
                  </a:lnTo>
                  <a:lnTo>
                    <a:pt x="22181" y="40979"/>
                  </a:lnTo>
                  <a:lnTo>
                    <a:pt x="22941" y="41606"/>
                  </a:lnTo>
                  <a:lnTo>
                    <a:pt x="23720" y="42195"/>
                  </a:lnTo>
                  <a:lnTo>
                    <a:pt x="24519" y="42784"/>
                  </a:lnTo>
                  <a:lnTo>
                    <a:pt x="25336" y="43336"/>
                  </a:lnTo>
                  <a:lnTo>
                    <a:pt x="24633" y="42898"/>
                  </a:lnTo>
                  <a:lnTo>
                    <a:pt x="23911" y="42423"/>
                  </a:lnTo>
                  <a:lnTo>
                    <a:pt x="23226" y="41948"/>
                  </a:lnTo>
                  <a:lnTo>
                    <a:pt x="22542" y="41454"/>
                  </a:lnTo>
                  <a:lnTo>
                    <a:pt x="21858" y="40960"/>
                  </a:lnTo>
                  <a:lnTo>
                    <a:pt x="21193" y="40446"/>
                  </a:lnTo>
                  <a:lnTo>
                    <a:pt x="20546" y="39895"/>
                  </a:lnTo>
                  <a:lnTo>
                    <a:pt x="19900" y="39363"/>
                  </a:lnTo>
                  <a:lnTo>
                    <a:pt x="19273" y="38793"/>
                  </a:lnTo>
                  <a:lnTo>
                    <a:pt x="18646" y="38223"/>
                  </a:lnTo>
                  <a:lnTo>
                    <a:pt x="18037" y="37633"/>
                  </a:lnTo>
                  <a:lnTo>
                    <a:pt x="17448" y="37044"/>
                  </a:lnTo>
                  <a:lnTo>
                    <a:pt x="16859" y="36417"/>
                  </a:lnTo>
                  <a:lnTo>
                    <a:pt x="16289" y="35790"/>
                  </a:lnTo>
                  <a:lnTo>
                    <a:pt x="15719" y="35163"/>
                  </a:lnTo>
                  <a:lnTo>
                    <a:pt x="15186" y="34516"/>
                  </a:lnTo>
                  <a:lnTo>
                    <a:pt x="14654" y="33851"/>
                  </a:lnTo>
                  <a:lnTo>
                    <a:pt x="14122" y="33186"/>
                  </a:lnTo>
                  <a:lnTo>
                    <a:pt x="13609" y="32502"/>
                  </a:lnTo>
                  <a:lnTo>
                    <a:pt x="13134" y="31817"/>
                  </a:lnTo>
                  <a:lnTo>
                    <a:pt x="12640" y="31114"/>
                  </a:lnTo>
                  <a:lnTo>
                    <a:pt x="12183" y="30411"/>
                  </a:lnTo>
                  <a:lnTo>
                    <a:pt x="11727" y="29689"/>
                  </a:lnTo>
                  <a:lnTo>
                    <a:pt x="11290" y="28966"/>
                  </a:lnTo>
                  <a:lnTo>
                    <a:pt x="10872" y="28225"/>
                  </a:lnTo>
                  <a:lnTo>
                    <a:pt x="10473" y="27465"/>
                  </a:lnTo>
                  <a:lnTo>
                    <a:pt x="10074" y="26724"/>
                  </a:lnTo>
                  <a:lnTo>
                    <a:pt x="9693" y="25963"/>
                  </a:lnTo>
                  <a:lnTo>
                    <a:pt x="9332" y="25184"/>
                  </a:lnTo>
                  <a:lnTo>
                    <a:pt x="8990" y="24405"/>
                  </a:lnTo>
                  <a:lnTo>
                    <a:pt x="8667" y="23625"/>
                  </a:lnTo>
                  <a:lnTo>
                    <a:pt x="8363" y="22827"/>
                  </a:lnTo>
                  <a:lnTo>
                    <a:pt x="8192" y="22390"/>
                  </a:lnTo>
                  <a:lnTo>
                    <a:pt x="8021" y="22029"/>
                  </a:lnTo>
                  <a:lnTo>
                    <a:pt x="7831" y="21687"/>
                  </a:lnTo>
                  <a:lnTo>
                    <a:pt x="7622" y="21402"/>
                  </a:lnTo>
                  <a:lnTo>
                    <a:pt x="7375" y="21155"/>
                  </a:lnTo>
                  <a:lnTo>
                    <a:pt x="7128" y="20926"/>
                  </a:lnTo>
                  <a:lnTo>
                    <a:pt x="6861" y="20736"/>
                  </a:lnTo>
                  <a:lnTo>
                    <a:pt x="6557" y="20546"/>
                  </a:lnTo>
                  <a:lnTo>
                    <a:pt x="6291" y="20432"/>
                  </a:lnTo>
                  <a:lnTo>
                    <a:pt x="5987" y="20337"/>
                  </a:lnTo>
                  <a:lnTo>
                    <a:pt x="5664" y="20280"/>
                  </a:lnTo>
                  <a:lnTo>
                    <a:pt x="5474" y="20261"/>
                  </a:lnTo>
                  <a:lnTo>
                    <a:pt x="5303" y="20261"/>
                  </a:lnTo>
                  <a:lnTo>
                    <a:pt x="5132" y="20280"/>
                  </a:lnTo>
                  <a:lnTo>
                    <a:pt x="4961" y="20299"/>
                  </a:lnTo>
                  <a:lnTo>
                    <a:pt x="4790" y="20337"/>
                  </a:lnTo>
                  <a:lnTo>
                    <a:pt x="4619" y="20394"/>
                  </a:lnTo>
                  <a:lnTo>
                    <a:pt x="4448" y="20470"/>
                  </a:lnTo>
                  <a:lnTo>
                    <a:pt x="4296" y="20565"/>
                  </a:lnTo>
                  <a:lnTo>
                    <a:pt x="4143" y="20660"/>
                  </a:lnTo>
                  <a:lnTo>
                    <a:pt x="4010" y="20793"/>
                  </a:lnTo>
                  <a:lnTo>
                    <a:pt x="3896" y="20907"/>
                  </a:lnTo>
                  <a:lnTo>
                    <a:pt x="3801" y="21041"/>
                  </a:lnTo>
                  <a:lnTo>
                    <a:pt x="3706" y="21174"/>
                  </a:lnTo>
                  <a:lnTo>
                    <a:pt x="3630" y="21326"/>
                  </a:lnTo>
                  <a:lnTo>
                    <a:pt x="3573" y="21478"/>
                  </a:lnTo>
                  <a:lnTo>
                    <a:pt x="3516" y="21630"/>
                  </a:lnTo>
                  <a:lnTo>
                    <a:pt x="3440" y="21953"/>
                  </a:lnTo>
                  <a:lnTo>
                    <a:pt x="3402" y="22295"/>
                  </a:lnTo>
                  <a:lnTo>
                    <a:pt x="3383" y="22637"/>
                  </a:lnTo>
                  <a:lnTo>
                    <a:pt x="3402" y="22979"/>
                  </a:lnTo>
                  <a:lnTo>
                    <a:pt x="3421" y="23321"/>
                  </a:lnTo>
                  <a:lnTo>
                    <a:pt x="3478" y="23625"/>
                  </a:lnTo>
                  <a:lnTo>
                    <a:pt x="3535" y="23930"/>
                  </a:lnTo>
                  <a:lnTo>
                    <a:pt x="3649" y="24424"/>
                  </a:lnTo>
                  <a:lnTo>
                    <a:pt x="3744" y="24766"/>
                  </a:lnTo>
                  <a:lnTo>
                    <a:pt x="3782" y="24899"/>
                  </a:lnTo>
                  <a:lnTo>
                    <a:pt x="3839" y="25070"/>
                  </a:lnTo>
                  <a:lnTo>
                    <a:pt x="3934" y="25279"/>
                  </a:lnTo>
                  <a:lnTo>
                    <a:pt x="4124" y="25697"/>
                  </a:lnTo>
                  <a:lnTo>
                    <a:pt x="4505" y="26533"/>
                  </a:lnTo>
                  <a:lnTo>
                    <a:pt x="4904" y="27351"/>
                  </a:lnTo>
                  <a:lnTo>
                    <a:pt x="5322" y="28168"/>
                  </a:lnTo>
                  <a:lnTo>
                    <a:pt x="5759" y="28985"/>
                  </a:lnTo>
                  <a:lnTo>
                    <a:pt x="6215" y="29784"/>
                  </a:lnTo>
                  <a:lnTo>
                    <a:pt x="6709" y="30563"/>
                  </a:lnTo>
                  <a:lnTo>
                    <a:pt x="7204" y="31342"/>
                  </a:lnTo>
                  <a:lnTo>
                    <a:pt x="7717" y="32102"/>
                  </a:lnTo>
                  <a:lnTo>
                    <a:pt x="8268" y="32844"/>
                  </a:lnTo>
                  <a:lnTo>
                    <a:pt x="8819" y="33585"/>
                  </a:lnTo>
                  <a:lnTo>
                    <a:pt x="9408" y="34307"/>
                  </a:lnTo>
                  <a:lnTo>
                    <a:pt x="9998" y="35011"/>
                  </a:lnTo>
                  <a:lnTo>
                    <a:pt x="10625" y="35695"/>
                  </a:lnTo>
                  <a:lnTo>
                    <a:pt x="11252" y="36360"/>
                  </a:lnTo>
                  <a:lnTo>
                    <a:pt x="11917" y="37025"/>
                  </a:lnTo>
                  <a:lnTo>
                    <a:pt x="12582" y="37652"/>
                  </a:lnTo>
                  <a:lnTo>
                    <a:pt x="13286" y="38280"/>
                  </a:lnTo>
                  <a:lnTo>
                    <a:pt x="13989" y="38869"/>
                  </a:lnTo>
                  <a:lnTo>
                    <a:pt x="14711" y="39458"/>
                  </a:lnTo>
                  <a:lnTo>
                    <a:pt x="15453" y="40009"/>
                  </a:lnTo>
                  <a:lnTo>
                    <a:pt x="16213" y="40542"/>
                  </a:lnTo>
                  <a:lnTo>
                    <a:pt x="16992" y="41055"/>
                  </a:lnTo>
                  <a:lnTo>
                    <a:pt x="17790" y="41549"/>
                  </a:lnTo>
                  <a:lnTo>
                    <a:pt x="18589" y="42024"/>
                  </a:lnTo>
                  <a:lnTo>
                    <a:pt x="19406" y="42461"/>
                  </a:lnTo>
                  <a:lnTo>
                    <a:pt x="20242" y="42879"/>
                  </a:lnTo>
                  <a:lnTo>
                    <a:pt x="21098" y="43278"/>
                  </a:lnTo>
                  <a:lnTo>
                    <a:pt x="21953" y="43659"/>
                  </a:lnTo>
                  <a:lnTo>
                    <a:pt x="22808" y="44020"/>
                  </a:lnTo>
                  <a:lnTo>
                    <a:pt x="23682" y="44343"/>
                  </a:lnTo>
                  <a:lnTo>
                    <a:pt x="22789" y="44058"/>
                  </a:lnTo>
                  <a:lnTo>
                    <a:pt x="21915" y="43735"/>
                  </a:lnTo>
                  <a:lnTo>
                    <a:pt x="21040" y="43412"/>
                  </a:lnTo>
                  <a:lnTo>
                    <a:pt x="20166" y="43050"/>
                  </a:lnTo>
                  <a:lnTo>
                    <a:pt x="19311" y="42651"/>
                  </a:lnTo>
                  <a:lnTo>
                    <a:pt x="18475" y="42252"/>
                  </a:lnTo>
                  <a:lnTo>
                    <a:pt x="17638" y="41815"/>
                  </a:lnTo>
                  <a:lnTo>
                    <a:pt x="16821" y="41359"/>
                  </a:lnTo>
                  <a:lnTo>
                    <a:pt x="16004" y="40865"/>
                  </a:lnTo>
                  <a:lnTo>
                    <a:pt x="15205" y="40370"/>
                  </a:lnTo>
                  <a:lnTo>
                    <a:pt x="14426" y="39838"/>
                  </a:lnTo>
                  <a:lnTo>
                    <a:pt x="13666" y="39287"/>
                  </a:lnTo>
                  <a:lnTo>
                    <a:pt x="12906" y="38717"/>
                  </a:lnTo>
                  <a:lnTo>
                    <a:pt x="12183" y="38109"/>
                  </a:lnTo>
                  <a:lnTo>
                    <a:pt x="11461" y="37500"/>
                  </a:lnTo>
                  <a:lnTo>
                    <a:pt x="10758" y="36873"/>
                  </a:lnTo>
                  <a:lnTo>
                    <a:pt x="10074" y="36208"/>
                  </a:lnTo>
                  <a:lnTo>
                    <a:pt x="9427" y="35543"/>
                  </a:lnTo>
                  <a:lnTo>
                    <a:pt x="8781" y="34839"/>
                  </a:lnTo>
                  <a:lnTo>
                    <a:pt x="8154" y="34136"/>
                  </a:lnTo>
                  <a:lnTo>
                    <a:pt x="7546" y="33414"/>
                  </a:lnTo>
                  <a:lnTo>
                    <a:pt x="6937" y="32673"/>
                  </a:lnTo>
                  <a:lnTo>
                    <a:pt x="6367" y="31912"/>
                  </a:lnTo>
                  <a:lnTo>
                    <a:pt x="5816" y="31152"/>
                  </a:lnTo>
                  <a:lnTo>
                    <a:pt x="5436" y="30582"/>
                  </a:lnTo>
                  <a:lnTo>
                    <a:pt x="5056" y="29993"/>
                  </a:lnTo>
                  <a:lnTo>
                    <a:pt x="4695" y="29423"/>
                  </a:lnTo>
                  <a:lnTo>
                    <a:pt x="4334" y="28833"/>
                  </a:lnTo>
                  <a:lnTo>
                    <a:pt x="4201" y="28586"/>
                  </a:lnTo>
                  <a:lnTo>
                    <a:pt x="4048" y="28377"/>
                  </a:lnTo>
                  <a:lnTo>
                    <a:pt x="3915" y="28206"/>
                  </a:lnTo>
                  <a:lnTo>
                    <a:pt x="3763" y="28073"/>
                  </a:lnTo>
                  <a:lnTo>
                    <a:pt x="3592" y="27959"/>
                  </a:lnTo>
                  <a:lnTo>
                    <a:pt x="3440" y="27883"/>
                  </a:lnTo>
                  <a:lnTo>
                    <a:pt x="3288" y="27826"/>
                  </a:lnTo>
                  <a:lnTo>
                    <a:pt x="3136" y="27807"/>
                  </a:lnTo>
                  <a:lnTo>
                    <a:pt x="2737" y="27807"/>
                  </a:lnTo>
                  <a:lnTo>
                    <a:pt x="2566" y="27864"/>
                  </a:lnTo>
                  <a:lnTo>
                    <a:pt x="2376" y="27940"/>
                  </a:lnTo>
                  <a:lnTo>
                    <a:pt x="2205" y="28054"/>
                  </a:lnTo>
                  <a:lnTo>
                    <a:pt x="2053" y="28225"/>
                  </a:lnTo>
                  <a:lnTo>
                    <a:pt x="1901" y="28434"/>
                  </a:lnTo>
                  <a:lnTo>
                    <a:pt x="1768" y="28700"/>
                  </a:lnTo>
                  <a:lnTo>
                    <a:pt x="1711" y="28814"/>
                  </a:lnTo>
                  <a:lnTo>
                    <a:pt x="1692" y="28928"/>
                  </a:lnTo>
                  <a:lnTo>
                    <a:pt x="1654" y="29175"/>
                  </a:lnTo>
                  <a:lnTo>
                    <a:pt x="1654" y="29442"/>
                  </a:lnTo>
                  <a:lnTo>
                    <a:pt x="1673" y="29689"/>
                  </a:lnTo>
                  <a:lnTo>
                    <a:pt x="1730" y="29955"/>
                  </a:lnTo>
                  <a:lnTo>
                    <a:pt x="1787" y="30183"/>
                  </a:lnTo>
                  <a:lnTo>
                    <a:pt x="1863" y="30411"/>
                  </a:lnTo>
                  <a:lnTo>
                    <a:pt x="1958" y="30620"/>
                  </a:lnTo>
                  <a:lnTo>
                    <a:pt x="2357" y="31456"/>
                  </a:lnTo>
                  <a:lnTo>
                    <a:pt x="2756" y="32293"/>
                  </a:lnTo>
                  <a:lnTo>
                    <a:pt x="3193" y="33129"/>
                  </a:lnTo>
                  <a:lnTo>
                    <a:pt x="3630" y="33946"/>
                  </a:lnTo>
                  <a:lnTo>
                    <a:pt x="4182" y="34630"/>
                  </a:lnTo>
                  <a:lnTo>
                    <a:pt x="4733" y="35296"/>
                  </a:lnTo>
                  <a:lnTo>
                    <a:pt x="5987" y="36740"/>
                  </a:lnTo>
                  <a:lnTo>
                    <a:pt x="6633" y="37443"/>
                  </a:lnTo>
                  <a:lnTo>
                    <a:pt x="6956" y="37786"/>
                  </a:lnTo>
                  <a:lnTo>
                    <a:pt x="7109" y="37957"/>
                  </a:lnTo>
                  <a:lnTo>
                    <a:pt x="7280" y="38128"/>
                  </a:lnTo>
                  <a:lnTo>
                    <a:pt x="7964" y="38774"/>
                  </a:lnTo>
                  <a:lnTo>
                    <a:pt x="8154" y="38926"/>
                  </a:lnTo>
                  <a:lnTo>
                    <a:pt x="8325" y="39097"/>
                  </a:lnTo>
                  <a:lnTo>
                    <a:pt x="8686" y="39382"/>
                  </a:lnTo>
                  <a:lnTo>
                    <a:pt x="9427" y="39990"/>
                  </a:lnTo>
                  <a:lnTo>
                    <a:pt x="10188" y="40561"/>
                  </a:lnTo>
                  <a:lnTo>
                    <a:pt x="10967" y="41112"/>
                  </a:lnTo>
                  <a:lnTo>
                    <a:pt x="11765" y="41644"/>
                  </a:lnTo>
                  <a:lnTo>
                    <a:pt x="12563" y="42138"/>
                  </a:lnTo>
                  <a:lnTo>
                    <a:pt x="13400" y="42632"/>
                  </a:lnTo>
                  <a:lnTo>
                    <a:pt x="14236" y="43088"/>
                  </a:lnTo>
                  <a:lnTo>
                    <a:pt x="14654" y="43317"/>
                  </a:lnTo>
                  <a:lnTo>
                    <a:pt x="15091" y="43526"/>
                  </a:lnTo>
                  <a:lnTo>
                    <a:pt x="15947" y="43944"/>
                  </a:lnTo>
                  <a:lnTo>
                    <a:pt x="16840" y="44324"/>
                  </a:lnTo>
                  <a:lnTo>
                    <a:pt x="17733" y="44685"/>
                  </a:lnTo>
                  <a:lnTo>
                    <a:pt x="18627" y="45027"/>
                  </a:lnTo>
                  <a:lnTo>
                    <a:pt x="19539" y="45331"/>
                  </a:lnTo>
                  <a:lnTo>
                    <a:pt x="20451" y="45616"/>
                  </a:lnTo>
                  <a:lnTo>
                    <a:pt x="21383" y="45863"/>
                  </a:lnTo>
                  <a:lnTo>
                    <a:pt x="21839" y="45977"/>
                  </a:lnTo>
                  <a:lnTo>
                    <a:pt x="22314" y="46072"/>
                  </a:lnTo>
                  <a:lnTo>
                    <a:pt x="22789" y="46168"/>
                  </a:lnTo>
                  <a:lnTo>
                    <a:pt x="23264" y="46225"/>
                  </a:lnTo>
                  <a:lnTo>
                    <a:pt x="23739" y="46282"/>
                  </a:lnTo>
                  <a:lnTo>
                    <a:pt x="24234" y="46320"/>
                  </a:lnTo>
                  <a:lnTo>
                    <a:pt x="23739" y="46301"/>
                  </a:lnTo>
                  <a:lnTo>
                    <a:pt x="23264" y="46282"/>
                  </a:lnTo>
                  <a:lnTo>
                    <a:pt x="22789" y="46225"/>
                  </a:lnTo>
                  <a:lnTo>
                    <a:pt x="22295" y="46168"/>
                  </a:lnTo>
                  <a:lnTo>
                    <a:pt x="21820" y="46091"/>
                  </a:lnTo>
                  <a:lnTo>
                    <a:pt x="21345" y="45996"/>
                  </a:lnTo>
                  <a:lnTo>
                    <a:pt x="20413" y="45787"/>
                  </a:lnTo>
                  <a:lnTo>
                    <a:pt x="19463" y="45540"/>
                  </a:lnTo>
                  <a:lnTo>
                    <a:pt x="18532" y="45274"/>
                  </a:lnTo>
                  <a:lnTo>
                    <a:pt x="17619" y="44970"/>
                  </a:lnTo>
                  <a:lnTo>
                    <a:pt x="16707" y="44647"/>
                  </a:lnTo>
                  <a:lnTo>
                    <a:pt x="15795" y="44305"/>
                  </a:lnTo>
                  <a:lnTo>
                    <a:pt x="14901" y="43925"/>
                  </a:lnTo>
                  <a:lnTo>
                    <a:pt x="14464" y="43716"/>
                  </a:lnTo>
                  <a:lnTo>
                    <a:pt x="14027" y="43507"/>
                  </a:lnTo>
                  <a:lnTo>
                    <a:pt x="13153" y="43088"/>
                  </a:lnTo>
                  <a:lnTo>
                    <a:pt x="12278" y="42632"/>
                  </a:lnTo>
                  <a:lnTo>
                    <a:pt x="11442" y="42176"/>
                  </a:lnTo>
                  <a:lnTo>
                    <a:pt x="10606" y="41663"/>
                  </a:lnTo>
                  <a:lnTo>
                    <a:pt x="9789" y="41150"/>
                  </a:lnTo>
                  <a:lnTo>
                    <a:pt x="8971" y="40599"/>
                  </a:lnTo>
                  <a:lnTo>
                    <a:pt x="8192" y="40009"/>
                  </a:lnTo>
                  <a:lnTo>
                    <a:pt x="7793" y="39705"/>
                  </a:lnTo>
                  <a:lnTo>
                    <a:pt x="7603" y="39553"/>
                  </a:lnTo>
                  <a:lnTo>
                    <a:pt x="7432" y="39401"/>
                  </a:lnTo>
                  <a:lnTo>
                    <a:pt x="6671" y="38755"/>
                  </a:lnTo>
                  <a:lnTo>
                    <a:pt x="6500" y="38603"/>
                  </a:lnTo>
                  <a:lnTo>
                    <a:pt x="6310" y="38432"/>
                  </a:lnTo>
                  <a:lnTo>
                    <a:pt x="5968" y="38090"/>
                  </a:lnTo>
                  <a:lnTo>
                    <a:pt x="5265" y="37386"/>
                  </a:lnTo>
                  <a:lnTo>
                    <a:pt x="3934" y="35999"/>
                  </a:lnTo>
                  <a:lnTo>
                    <a:pt x="3687" y="35695"/>
                  </a:lnTo>
                  <a:lnTo>
                    <a:pt x="3421" y="35353"/>
                  </a:lnTo>
                  <a:lnTo>
                    <a:pt x="3117" y="34973"/>
                  </a:lnTo>
                  <a:lnTo>
                    <a:pt x="2794" y="34611"/>
                  </a:lnTo>
                  <a:lnTo>
                    <a:pt x="2623" y="34440"/>
                  </a:lnTo>
                  <a:lnTo>
                    <a:pt x="2452" y="34307"/>
                  </a:lnTo>
                  <a:lnTo>
                    <a:pt x="2281" y="34174"/>
                  </a:lnTo>
                  <a:lnTo>
                    <a:pt x="2110" y="34079"/>
                  </a:lnTo>
                  <a:lnTo>
                    <a:pt x="1920" y="34003"/>
                  </a:lnTo>
                  <a:lnTo>
                    <a:pt x="1749" y="33965"/>
                  </a:lnTo>
                  <a:lnTo>
                    <a:pt x="1578" y="33965"/>
                  </a:lnTo>
                  <a:lnTo>
                    <a:pt x="1407" y="34003"/>
                  </a:lnTo>
                  <a:lnTo>
                    <a:pt x="1254" y="34079"/>
                  </a:lnTo>
                  <a:lnTo>
                    <a:pt x="1140" y="34155"/>
                  </a:lnTo>
                  <a:lnTo>
                    <a:pt x="1026" y="34269"/>
                  </a:lnTo>
                  <a:lnTo>
                    <a:pt x="931" y="34383"/>
                  </a:lnTo>
                  <a:lnTo>
                    <a:pt x="855" y="34497"/>
                  </a:lnTo>
                  <a:lnTo>
                    <a:pt x="798" y="34649"/>
                  </a:lnTo>
                  <a:lnTo>
                    <a:pt x="760" y="34801"/>
                  </a:lnTo>
                  <a:lnTo>
                    <a:pt x="741" y="34973"/>
                  </a:lnTo>
                  <a:lnTo>
                    <a:pt x="722" y="35163"/>
                  </a:lnTo>
                  <a:lnTo>
                    <a:pt x="741" y="35372"/>
                  </a:lnTo>
                  <a:lnTo>
                    <a:pt x="760" y="35581"/>
                  </a:lnTo>
                  <a:lnTo>
                    <a:pt x="798" y="35790"/>
                  </a:lnTo>
                  <a:lnTo>
                    <a:pt x="855" y="36037"/>
                  </a:lnTo>
                  <a:lnTo>
                    <a:pt x="931" y="36265"/>
                  </a:lnTo>
                  <a:lnTo>
                    <a:pt x="1007" y="36531"/>
                  </a:lnTo>
                  <a:lnTo>
                    <a:pt x="1121" y="36797"/>
                  </a:lnTo>
                  <a:lnTo>
                    <a:pt x="1235" y="36968"/>
                  </a:lnTo>
                  <a:lnTo>
                    <a:pt x="1559" y="37329"/>
                  </a:lnTo>
                  <a:lnTo>
                    <a:pt x="2015" y="37843"/>
                  </a:lnTo>
                  <a:lnTo>
                    <a:pt x="2604" y="38451"/>
                  </a:lnTo>
                  <a:lnTo>
                    <a:pt x="3250" y="39135"/>
                  </a:lnTo>
                  <a:lnTo>
                    <a:pt x="3953" y="39819"/>
                  </a:lnTo>
                  <a:lnTo>
                    <a:pt x="4657" y="40484"/>
                  </a:lnTo>
                  <a:lnTo>
                    <a:pt x="5341" y="41074"/>
                  </a:lnTo>
                  <a:lnTo>
                    <a:pt x="6006" y="41606"/>
                  </a:lnTo>
                  <a:lnTo>
                    <a:pt x="6709" y="42157"/>
                  </a:lnTo>
                  <a:lnTo>
                    <a:pt x="7470" y="42708"/>
                  </a:lnTo>
                  <a:lnTo>
                    <a:pt x="8249" y="43259"/>
                  </a:lnTo>
                  <a:lnTo>
                    <a:pt x="9028" y="43773"/>
                  </a:lnTo>
                  <a:lnTo>
                    <a:pt x="9827" y="44286"/>
                  </a:lnTo>
                  <a:lnTo>
                    <a:pt x="10625" y="44723"/>
                  </a:lnTo>
                  <a:lnTo>
                    <a:pt x="11385" y="45122"/>
                  </a:lnTo>
                  <a:lnTo>
                    <a:pt x="12126" y="45483"/>
                  </a:lnTo>
                  <a:lnTo>
                    <a:pt x="12887" y="45806"/>
                  </a:lnTo>
                  <a:lnTo>
                    <a:pt x="13666" y="46111"/>
                  </a:lnTo>
                  <a:lnTo>
                    <a:pt x="14464" y="46396"/>
                  </a:lnTo>
                  <a:lnTo>
                    <a:pt x="15243" y="46643"/>
                  </a:lnTo>
                  <a:lnTo>
                    <a:pt x="16061" y="46871"/>
                  </a:lnTo>
                  <a:lnTo>
                    <a:pt x="16859" y="47080"/>
                  </a:lnTo>
                  <a:lnTo>
                    <a:pt x="17676" y="47251"/>
                  </a:lnTo>
                  <a:lnTo>
                    <a:pt x="18513" y="47403"/>
                  </a:lnTo>
                  <a:lnTo>
                    <a:pt x="19330" y="47536"/>
                  </a:lnTo>
                  <a:lnTo>
                    <a:pt x="21002" y="47783"/>
                  </a:lnTo>
                  <a:lnTo>
                    <a:pt x="22675" y="47992"/>
                  </a:lnTo>
                  <a:lnTo>
                    <a:pt x="24348" y="48220"/>
                  </a:lnTo>
                  <a:lnTo>
                    <a:pt x="22656" y="48087"/>
                  </a:lnTo>
                  <a:lnTo>
                    <a:pt x="20983" y="47954"/>
                  </a:lnTo>
                  <a:lnTo>
                    <a:pt x="19292" y="47802"/>
                  </a:lnTo>
                  <a:lnTo>
                    <a:pt x="18456" y="47707"/>
                  </a:lnTo>
                  <a:lnTo>
                    <a:pt x="17619" y="47593"/>
                  </a:lnTo>
                  <a:lnTo>
                    <a:pt x="16783" y="47460"/>
                  </a:lnTo>
                  <a:lnTo>
                    <a:pt x="15947" y="47289"/>
                  </a:lnTo>
                  <a:lnTo>
                    <a:pt x="15129" y="47118"/>
                  </a:lnTo>
                  <a:lnTo>
                    <a:pt x="14293" y="46890"/>
                  </a:lnTo>
                  <a:lnTo>
                    <a:pt x="13476" y="46643"/>
                  </a:lnTo>
                  <a:lnTo>
                    <a:pt x="12678" y="46377"/>
                  </a:lnTo>
                  <a:lnTo>
                    <a:pt x="11879" y="46091"/>
                  </a:lnTo>
                  <a:lnTo>
                    <a:pt x="11081" y="45768"/>
                  </a:lnTo>
                  <a:lnTo>
                    <a:pt x="10302" y="45426"/>
                  </a:lnTo>
                  <a:lnTo>
                    <a:pt x="9541" y="45046"/>
                  </a:lnTo>
                  <a:lnTo>
                    <a:pt x="8781" y="44628"/>
                  </a:lnTo>
                  <a:lnTo>
                    <a:pt x="8040" y="44210"/>
                  </a:lnTo>
                  <a:lnTo>
                    <a:pt x="7318" y="43735"/>
                  </a:lnTo>
                  <a:lnTo>
                    <a:pt x="6614" y="43240"/>
                  </a:lnTo>
                  <a:lnTo>
                    <a:pt x="5930" y="42727"/>
                  </a:lnTo>
                  <a:lnTo>
                    <a:pt x="5265" y="42176"/>
                  </a:lnTo>
                  <a:lnTo>
                    <a:pt x="3573" y="40675"/>
                  </a:lnTo>
                  <a:lnTo>
                    <a:pt x="2661" y="39857"/>
                  </a:lnTo>
                  <a:lnTo>
                    <a:pt x="2091" y="39363"/>
                  </a:lnTo>
                  <a:lnTo>
                    <a:pt x="1863" y="39211"/>
                  </a:lnTo>
                  <a:lnTo>
                    <a:pt x="1616" y="39078"/>
                  </a:lnTo>
                  <a:lnTo>
                    <a:pt x="1369" y="39002"/>
                  </a:lnTo>
                  <a:lnTo>
                    <a:pt x="1235" y="38964"/>
                  </a:lnTo>
                  <a:lnTo>
                    <a:pt x="855" y="38964"/>
                  </a:lnTo>
                  <a:lnTo>
                    <a:pt x="741" y="39002"/>
                  </a:lnTo>
                  <a:lnTo>
                    <a:pt x="627" y="39040"/>
                  </a:lnTo>
                  <a:lnTo>
                    <a:pt x="532" y="39116"/>
                  </a:lnTo>
                  <a:lnTo>
                    <a:pt x="437" y="39192"/>
                  </a:lnTo>
                  <a:lnTo>
                    <a:pt x="342" y="39287"/>
                  </a:lnTo>
                  <a:lnTo>
                    <a:pt x="266" y="39420"/>
                  </a:lnTo>
                  <a:lnTo>
                    <a:pt x="133" y="39686"/>
                  </a:lnTo>
                  <a:lnTo>
                    <a:pt x="76" y="39857"/>
                  </a:lnTo>
                  <a:lnTo>
                    <a:pt x="19" y="40047"/>
                  </a:lnTo>
                  <a:lnTo>
                    <a:pt x="0" y="40313"/>
                  </a:lnTo>
                  <a:lnTo>
                    <a:pt x="19" y="40599"/>
                  </a:lnTo>
                  <a:lnTo>
                    <a:pt x="76" y="40960"/>
                  </a:lnTo>
                  <a:lnTo>
                    <a:pt x="190" y="41397"/>
                  </a:lnTo>
                  <a:lnTo>
                    <a:pt x="304" y="41682"/>
                  </a:lnTo>
                  <a:lnTo>
                    <a:pt x="399" y="41929"/>
                  </a:lnTo>
                  <a:lnTo>
                    <a:pt x="532" y="42176"/>
                  </a:lnTo>
                  <a:lnTo>
                    <a:pt x="665" y="42404"/>
                  </a:lnTo>
                  <a:lnTo>
                    <a:pt x="817" y="42613"/>
                  </a:lnTo>
                  <a:lnTo>
                    <a:pt x="969" y="42822"/>
                  </a:lnTo>
                  <a:lnTo>
                    <a:pt x="1140" y="43012"/>
                  </a:lnTo>
                  <a:lnTo>
                    <a:pt x="1311" y="43183"/>
                  </a:lnTo>
                  <a:lnTo>
                    <a:pt x="1673" y="43526"/>
                  </a:lnTo>
                  <a:lnTo>
                    <a:pt x="2072" y="43849"/>
                  </a:lnTo>
                  <a:lnTo>
                    <a:pt x="2471" y="44172"/>
                  </a:lnTo>
                  <a:lnTo>
                    <a:pt x="2870" y="44495"/>
                  </a:lnTo>
                  <a:lnTo>
                    <a:pt x="3250" y="44799"/>
                  </a:lnTo>
                  <a:lnTo>
                    <a:pt x="3630" y="45103"/>
                  </a:lnTo>
                  <a:lnTo>
                    <a:pt x="4410" y="45654"/>
                  </a:lnTo>
                  <a:lnTo>
                    <a:pt x="5132" y="46111"/>
                  </a:lnTo>
                  <a:lnTo>
                    <a:pt x="5873" y="46567"/>
                  </a:lnTo>
                  <a:lnTo>
                    <a:pt x="6614" y="46985"/>
                  </a:lnTo>
                  <a:lnTo>
                    <a:pt x="7394" y="47365"/>
                  </a:lnTo>
                  <a:lnTo>
                    <a:pt x="8192" y="47726"/>
                  </a:lnTo>
                  <a:lnTo>
                    <a:pt x="8990" y="48068"/>
                  </a:lnTo>
                  <a:lnTo>
                    <a:pt x="9808" y="48372"/>
                  </a:lnTo>
                  <a:lnTo>
                    <a:pt x="10625" y="48657"/>
                  </a:lnTo>
                  <a:lnTo>
                    <a:pt x="11461" y="48924"/>
                  </a:lnTo>
                  <a:lnTo>
                    <a:pt x="12297" y="49152"/>
                  </a:lnTo>
                  <a:lnTo>
                    <a:pt x="13153" y="49380"/>
                  </a:lnTo>
                  <a:lnTo>
                    <a:pt x="13989" y="49589"/>
                  </a:lnTo>
                  <a:lnTo>
                    <a:pt x="14863" y="49779"/>
                  </a:lnTo>
                  <a:lnTo>
                    <a:pt x="15719" y="49931"/>
                  </a:lnTo>
                  <a:lnTo>
                    <a:pt x="16574" y="50083"/>
                  </a:lnTo>
                  <a:lnTo>
                    <a:pt x="17448" y="50216"/>
                  </a:lnTo>
                  <a:lnTo>
                    <a:pt x="18323" y="50330"/>
                  </a:lnTo>
                  <a:lnTo>
                    <a:pt x="19197" y="50406"/>
                  </a:lnTo>
                  <a:lnTo>
                    <a:pt x="20071" y="50482"/>
                  </a:lnTo>
                  <a:lnTo>
                    <a:pt x="20945" y="50539"/>
                  </a:lnTo>
                  <a:lnTo>
                    <a:pt x="21839" y="50577"/>
                  </a:lnTo>
                  <a:lnTo>
                    <a:pt x="22713" y="50596"/>
                  </a:lnTo>
                  <a:lnTo>
                    <a:pt x="24481" y="50596"/>
                  </a:lnTo>
                  <a:lnTo>
                    <a:pt x="22713" y="50672"/>
                  </a:lnTo>
                  <a:lnTo>
                    <a:pt x="21839" y="50710"/>
                  </a:lnTo>
                  <a:lnTo>
                    <a:pt x="20945" y="50710"/>
                  </a:lnTo>
                  <a:lnTo>
                    <a:pt x="20071" y="50691"/>
                  </a:lnTo>
                  <a:lnTo>
                    <a:pt x="19178" y="50672"/>
                  </a:lnTo>
                  <a:lnTo>
                    <a:pt x="18304" y="50634"/>
                  </a:lnTo>
                  <a:lnTo>
                    <a:pt x="17410" y="50558"/>
                  </a:lnTo>
                  <a:lnTo>
                    <a:pt x="16536" y="50482"/>
                  </a:lnTo>
                  <a:lnTo>
                    <a:pt x="15643" y="50368"/>
                  </a:lnTo>
                  <a:lnTo>
                    <a:pt x="14768" y="50254"/>
                  </a:lnTo>
                  <a:lnTo>
                    <a:pt x="13894" y="50102"/>
                  </a:lnTo>
                  <a:lnTo>
                    <a:pt x="13020" y="49931"/>
                  </a:lnTo>
                  <a:lnTo>
                    <a:pt x="12145" y="49760"/>
                  </a:lnTo>
                  <a:lnTo>
                    <a:pt x="11290" y="49551"/>
                  </a:lnTo>
                  <a:lnTo>
                    <a:pt x="10416" y="49342"/>
                  </a:lnTo>
                  <a:lnTo>
                    <a:pt x="9560" y="49095"/>
                  </a:lnTo>
                  <a:lnTo>
                    <a:pt x="8705" y="48809"/>
                  </a:lnTo>
                  <a:lnTo>
                    <a:pt x="7869" y="48505"/>
                  </a:lnTo>
                  <a:lnTo>
                    <a:pt x="7033" y="48163"/>
                  </a:lnTo>
                  <a:lnTo>
                    <a:pt x="6215" y="47802"/>
                  </a:lnTo>
                  <a:lnTo>
                    <a:pt x="5398" y="47403"/>
                  </a:lnTo>
                  <a:lnTo>
                    <a:pt x="4619" y="46985"/>
                  </a:lnTo>
                  <a:lnTo>
                    <a:pt x="3820" y="46529"/>
                  </a:lnTo>
                  <a:lnTo>
                    <a:pt x="3231" y="46168"/>
                  </a:lnTo>
                  <a:lnTo>
                    <a:pt x="2661" y="45768"/>
                  </a:lnTo>
                  <a:lnTo>
                    <a:pt x="2528" y="45692"/>
                  </a:lnTo>
                  <a:lnTo>
                    <a:pt x="2376" y="45654"/>
                  </a:lnTo>
                  <a:lnTo>
                    <a:pt x="2224" y="45654"/>
                  </a:lnTo>
                  <a:lnTo>
                    <a:pt x="2091" y="45673"/>
                  </a:lnTo>
                  <a:lnTo>
                    <a:pt x="1958" y="45730"/>
                  </a:lnTo>
                  <a:lnTo>
                    <a:pt x="1844" y="45825"/>
                  </a:lnTo>
                  <a:lnTo>
                    <a:pt x="1730" y="45939"/>
                  </a:lnTo>
                  <a:lnTo>
                    <a:pt x="1654" y="46072"/>
                  </a:lnTo>
                  <a:lnTo>
                    <a:pt x="1597" y="46263"/>
                  </a:lnTo>
                  <a:lnTo>
                    <a:pt x="1578" y="46453"/>
                  </a:lnTo>
                  <a:lnTo>
                    <a:pt x="1578" y="46662"/>
                  </a:lnTo>
                  <a:lnTo>
                    <a:pt x="1597" y="46871"/>
                  </a:lnTo>
                  <a:lnTo>
                    <a:pt x="1635" y="47080"/>
                  </a:lnTo>
                  <a:lnTo>
                    <a:pt x="1692" y="47270"/>
                  </a:lnTo>
                  <a:lnTo>
                    <a:pt x="1768" y="47422"/>
                  </a:lnTo>
                  <a:lnTo>
                    <a:pt x="1863" y="47574"/>
                  </a:lnTo>
                  <a:lnTo>
                    <a:pt x="2015" y="47726"/>
                  </a:lnTo>
                  <a:lnTo>
                    <a:pt x="2357" y="48011"/>
                  </a:lnTo>
                  <a:lnTo>
                    <a:pt x="2851" y="48391"/>
                  </a:lnTo>
                  <a:lnTo>
                    <a:pt x="3459" y="48828"/>
                  </a:lnTo>
                  <a:lnTo>
                    <a:pt x="4124" y="49304"/>
                  </a:lnTo>
                  <a:lnTo>
                    <a:pt x="4486" y="49532"/>
                  </a:lnTo>
                  <a:lnTo>
                    <a:pt x="4847" y="49741"/>
                  </a:lnTo>
                  <a:lnTo>
                    <a:pt x="5227" y="49950"/>
                  </a:lnTo>
                  <a:lnTo>
                    <a:pt x="5588" y="50121"/>
                  </a:lnTo>
                  <a:lnTo>
                    <a:pt x="5949" y="50292"/>
                  </a:lnTo>
                  <a:lnTo>
                    <a:pt x="6291" y="50425"/>
                  </a:lnTo>
                  <a:lnTo>
                    <a:pt x="6595" y="50558"/>
                  </a:lnTo>
                  <a:lnTo>
                    <a:pt x="6899" y="50672"/>
                  </a:lnTo>
                  <a:lnTo>
                    <a:pt x="7204" y="50767"/>
                  </a:lnTo>
                  <a:lnTo>
                    <a:pt x="7527" y="50881"/>
                  </a:lnTo>
                  <a:lnTo>
                    <a:pt x="8211" y="51185"/>
                  </a:lnTo>
                  <a:lnTo>
                    <a:pt x="8914" y="51451"/>
                  </a:lnTo>
                  <a:lnTo>
                    <a:pt x="9636" y="51718"/>
                  </a:lnTo>
                  <a:lnTo>
                    <a:pt x="10340" y="51946"/>
                  </a:lnTo>
                  <a:lnTo>
                    <a:pt x="11081" y="52174"/>
                  </a:lnTo>
                  <a:lnTo>
                    <a:pt x="11803" y="52364"/>
                  </a:lnTo>
                  <a:lnTo>
                    <a:pt x="12544" y="52554"/>
                  </a:lnTo>
                  <a:lnTo>
                    <a:pt x="13286" y="52706"/>
                  </a:lnTo>
                  <a:lnTo>
                    <a:pt x="14027" y="52839"/>
                  </a:lnTo>
                  <a:lnTo>
                    <a:pt x="14787" y="52972"/>
                  </a:lnTo>
                  <a:lnTo>
                    <a:pt x="15529" y="53067"/>
                  </a:lnTo>
                  <a:lnTo>
                    <a:pt x="16289" y="53143"/>
                  </a:lnTo>
                  <a:lnTo>
                    <a:pt x="17049" y="53200"/>
                  </a:lnTo>
                  <a:lnTo>
                    <a:pt x="17809" y="53238"/>
                  </a:lnTo>
                  <a:lnTo>
                    <a:pt x="18589" y="53257"/>
                  </a:lnTo>
                  <a:lnTo>
                    <a:pt x="19349" y="53257"/>
                  </a:lnTo>
                  <a:lnTo>
                    <a:pt x="20109" y="53238"/>
                  </a:lnTo>
                  <a:lnTo>
                    <a:pt x="20869" y="53200"/>
                  </a:lnTo>
                  <a:lnTo>
                    <a:pt x="21630" y="53124"/>
                  </a:lnTo>
                  <a:lnTo>
                    <a:pt x="22390" y="53048"/>
                  </a:lnTo>
                  <a:lnTo>
                    <a:pt x="23150" y="52934"/>
                  </a:lnTo>
                  <a:lnTo>
                    <a:pt x="23911" y="52820"/>
                  </a:lnTo>
                  <a:lnTo>
                    <a:pt x="24671" y="52668"/>
                  </a:lnTo>
                  <a:lnTo>
                    <a:pt x="25431" y="52516"/>
                  </a:lnTo>
                  <a:lnTo>
                    <a:pt x="24690" y="52706"/>
                  </a:lnTo>
                  <a:lnTo>
                    <a:pt x="23930" y="52896"/>
                  </a:lnTo>
                  <a:lnTo>
                    <a:pt x="23188" y="53067"/>
                  </a:lnTo>
                  <a:lnTo>
                    <a:pt x="22428" y="53219"/>
                  </a:lnTo>
                  <a:lnTo>
                    <a:pt x="21668" y="53352"/>
                  </a:lnTo>
                  <a:lnTo>
                    <a:pt x="20907" y="53466"/>
                  </a:lnTo>
                  <a:lnTo>
                    <a:pt x="20128" y="53542"/>
                  </a:lnTo>
                  <a:lnTo>
                    <a:pt x="19368" y="53618"/>
                  </a:lnTo>
                  <a:lnTo>
                    <a:pt x="18589" y="53656"/>
                  </a:lnTo>
                  <a:lnTo>
                    <a:pt x="17809" y="53675"/>
                  </a:lnTo>
                  <a:lnTo>
                    <a:pt x="16270" y="53675"/>
                  </a:lnTo>
                  <a:lnTo>
                    <a:pt x="15491" y="53637"/>
                  </a:lnTo>
                  <a:lnTo>
                    <a:pt x="14711" y="53580"/>
                  </a:lnTo>
                  <a:lnTo>
                    <a:pt x="13932" y="53504"/>
                  </a:lnTo>
                  <a:lnTo>
                    <a:pt x="13172" y="53390"/>
                  </a:lnTo>
                  <a:lnTo>
                    <a:pt x="12392" y="53276"/>
                  </a:lnTo>
                  <a:lnTo>
                    <a:pt x="11632" y="53143"/>
                  </a:lnTo>
                  <a:lnTo>
                    <a:pt x="10872" y="52972"/>
                  </a:lnTo>
                  <a:lnTo>
                    <a:pt x="10112" y="52801"/>
                  </a:lnTo>
                  <a:lnTo>
                    <a:pt x="9351" y="52592"/>
                  </a:lnTo>
                  <a:lnTo>
                    <a:pt x="8591" y="52364"/>
                  </a:lnTo>
                  <a:lnTo>
                    <a:pt x="7850" y="52136"/>
                  </a:lnTo>
                  <a:lnTo>
                    <a:pt x="7128" y="51851"/>
                  </a:lnTo>
                  <a:lnTo>
                    <a:pt x="6329" y="51546"/>
                  </a:lnTo>
                  <a:lnTo>
                    <a:pt x="5550" y="51204"/>
                  </a:lnTo>
                  <a:lnTo>
                    <a:pt x="5360" y="51147"/>
                  </a:lnTo>
                  <a:lnTo>
                    <a:pt x="5151" y="51128"/>
                  </a:lnTo>
                  <a:lnTo>
                    <a:pt x="4961" y="51147"/>
                  </a:lnTo>
                  <a:lnTo>
                    <a:pt x="4790" y="51204"/>
                  </a:lnTo>
                  <a:lnTo>
                    <a:pt x="4619" y="51280"/>
                  </a:lnTo>
                  <a:lnTo>
                    <a:pt x="4486" y="51413"/>
                  </a:lnTo>
                  <a:lnTo>
                    <a:pt x="4353" y="51565"/>
                  </a:lnTo>
                  <a:lnTo>
                    <a:pt x="4277" y="51737"/>
                  </a:lnTo>
                  <a:lnTo>
                    <a:pt x="4277" y="51756"/>
                  </a:lnTo>
                  <a:lnTo>
                    <a:pt x="4201" y="51965"/>
                  </a:lnTo>
                  <a:lnTo>
                    <a:pt x="4163" y="52212"/>
                  </a:lnTo>
                  <a:lnTo>
                    <a:pt x="4124" y="52516"/>
                  </a:lnTo>
                  <a:lnTo>
                    <a:pt x="4124" y="52839"/>
                  </a:lnTo>
                  <a:lnTo>
                    <a:pt x="4143" y="53162"/>
                  </a:lnTo>
                  <a:lnTo>
                    <a:pt x="4201" y="53523"/>
                  </a:lnTo>
                  <a:lnTo>
                    <a:pt x="4296" y="53884"/>
                  </a:lnTo>
                  <a:lnTo>
                    <a:pt x="4429" y="54245"/>
                  </a:lnTo>
                  <a:lnTo>
                    <a:pt x="4505" y="54435"/>
                  </a:lnTo>
                  <a:lnTo>
                    <a:pt x="4600" y="54607"/>
                  </a:lnTo>
                  <a:lnTo>
                    <a:pt x="4714" y="54797"/>
                  </a:lnTo>
                  <a:lnTo>
                    <a:pt x="4828" y="54968"/>
                  </a:lnTo>
                  <a:lnTo>
                    <a:pt x="4961" y="55120"/>
                  </a:lnTo>
                  <a:lnTo>
                    <a:pt x="5094" y="55291"/>
                  </a:lnTo>
                  <a:lnTo>
                    <a:pt x="5265" y="55443"/>
                  </a:lnTo>
                  <a:lnTo>
                    <a:pt x="5436" y="55595"/>
                  </a:lnTo>
                  <a:lnTo>
                    <a:pt x="5626" y="55728"/>
                  </a:lnTo>
                  <a:lnTo>
                    <a:pt x="5835" y="55861"/>
                  </a:lnTo>
                  <a:lnTo>
                    <a:pt x="6044" y="55994"/>
                  </a:lnTo>
                  <a:lnTo>
                    <a:pt x="6291" y="56089"/>
                  </a:lnTo>
                  <a:lnTo>
                    <a:pt x="6538" y="56203"/>
                  </a:lnTo>
                  <a:lnTo>
                    <a:pt x="6823" y="56279"/>
                  </a:lnTo>
                  <a:lnTo>
                    <a:pt x="7109" y="56355"/>
                  </a:lnTo>
                  <a:lnTo>
                    <a:pt x="7413" y="56412"/>
                  </a:lnTo>
                  <a:lnTo>
                    <a:pt x="8591" y="56583"/>
                  </a:lnTo>
                  <a:lnTo>
                    <a:pt x="9750" y="56716"/>
                  </a:lnTo>
                  <a:lnTo>
                    <a:pt x="10929" y="56792"/>
                  </a:lnTo>
                  <a:lnTo>
                    <a:pt x="12107" y="56849"/>
                  </a:lnTo>
                  <a:lnTo>
                    <a:pt x="13286" y="56849"/>
                  </a:lnTo>
                  <a:lnTo>
                    <a:pt x="14464" y="56811"/>
                  </a:lnTo>
                  <a:lnTo>
                    <a:pt x="15662" y="56754"/>
                  </a:lnTo>
                  <a:lnTo>
                    <a:pt x="16840" y="56640"/>
                  </a:lnTo>
                  <a:lnTo>
                    <a:pt x="18037" y="56469"/>
                  </a:lnTo>
                  <a:lnTo>
                    <a:pt x="19235" y="56260"/>
                  </a:lnTo>
                  <a:lnTo>
                    <a:pt x="20432" y="56013"/>
                  </a:lnTo>
                  <a:lnTo>
                    <a:pt x="21021" y="55880"/>
                  </a:lnTo>
                  <a:lnTo>
                    <a:pt x="21630" y="55728"/>
                  </a:lnTo>
                  <a:lnTo>
                    <a:pt x="22219" y="55557"/>
                  </a:lnTo>
                  <a:lnTo>
                    <a:pt x="22789" y="55386"/>
                  </a:lnTo>
                  <a:lnTo>
                    <a:pt x="23378" y="55196"/>
                  </a:lnTo>
                  <a:lnTo>
                    <a:pt x="23968" y="55006"/>
                  </a:lnTo>
                  <a:lnTo>
                    <a:pt x="24538" y="54797"/>
                  </a:lnTo>
                  <a:lnTo>
                    <a:pt x="25108" y="54569"/>
                  </a:lnTo>
                  <a:lnTo>
                    <a:pt x="25678" y="54340"/>
                  </a:lnTo>
                  <a:lnTo>
                    <a:pt x="26229" y="54093"/>
                  </a:lnTo>
                  <a:lnTo>
                    <a:pt x="25697" y="54378"/>
                  </a:lnTo>
                  <a:lnTo>
                    <a:pt x="25146" y="54645"/>
                  </a:lnTo>
                  <a:lnTo>
                    <a:pt x="24595" y="54911"/>
                  </a:lnTo>
                  <a:lnTo>
                    <a:pt x="24025" y="55177"/>
                  </a:lnTo>
                  <a:lnTo>
                    <a:pt x="23454" y="55405"/>
                  </a:lnTo>
                  <a:lnTo>
                    <a:pt x="22884" y="55633"/>
                  </a:lnTo>
                  <a:lnTo>
                    <a:pt x="22314" y="55861"/>
                  </a:lnTo>
                  <a:lnTo>
                    <a:pt x="21725" y="56070"/>
                  </a:lnTo>
                  <a:lnTo>
                    <a:pt x="21136" y="56260"/>
                  </a:lnTo>
                  <a:lnTo>
                    <a:pt x="20546" y="56450"/>
                  </a:lnTo>
                  <a:lnTo>
                    <a:pt x="19957" y="56621"/>
                  </a:lnTo>
                  <a:lnTo>
                    <a:pt x="19349" y="56792"/>
                  </a:lnTo>
                  <a:lnTo>
                    <a:pt x="18151" y="57077"/>
                  </a:lnTo>
                  <a:lnTo>
                    <a:pt x="16935" y="57325"/>
                  </a:lnTo>
                  <a:lnTo>
                    <a:pt x="15871" y="57515"/>
                  </a:lnTo>
                  <a:lnTo>
                    <a:pt x="14787" y="57667"/>
                  </a:lnTo>
                  <a:lnTo>
                    <a:pt x="13704" y="57781"/>
                  </a:lnTo>
                  <a:lnTo>
                    <a:pt x="12621" y="57857"/>
                  </a:lnTo>
                  <a:lnTo>
                    <a:pt x="11537" y="57914"/>
                  </a:lnTo>
                  <a:lnTo>
                    <a:pt x="10435" y="57933"/>
                  </a:lnTo>
                  <a:lnTo>
                    <a:pt x="9351" y="57914"/>
                  </a:lnTo>
                  <a:lnTo>
                    <a:pt x="8249" y="57876"/>
                  </a:lnTo>
                  <a:lnTo>
                    <a:pt x="8116" y="57876"/>
                  </a:lnTo>
                  <a:lnTo>
                    <a:pt x="7964" y="57895"/>
                  </a:lnTo>
                  <a:lnTo>
                    <a:pt x="7831" y="57933"/>
                  </a:lnTo>
                  <a:lnTo>
                    <a:pt x="7698" y="57971"/>
                  </a:lnTo>
                  <a:lnTo>
                    <a:pt x="7584" y="58047"/>
                  </a:lnTo>
                  <a:lnTo>
                    <a:pt x="7489" y="58123"/>
                  </a:lnTo>
                  <a:lnTo>
                    <a:pt x="7375" y="58218"/>
                  </a:lnTo>
                  <a:lnTo>
                    <a:pt x="7299" y="58313"/>
                  </a:lnTo>
                  <a:lnTo>
                    <a:pt x="7223" y="58427"/>
                  </a:lnTo>
                  <a:lnTo>
                    <a:pt x="7166" y="58541"/>
                  </a:lnTo>
                  <a:lnTo>
                    <a:pt x="7109" y="58674"/>
                  </a:lnTo>
                  <a:lnTo>
                    <a:pt x="7090" y="58807"/>
                  </a:lnTo>
                  <a:lnTo>
                    <a:pt x="7071" y="58940"/>
                  </a:lnTo>
                  <a:lnTo>
                    <a:pt x="7071" y="59073"/>
                  </a:lnTo>
                  <a:lnTo>
                    <a:pt x="7109" y="59206"/>
                  </a:lnTo>
                  <a:lnTo>
                    <a:pt x="7147" y="59358"/>
                  </a:lnTo>
                  <a:lnTo>
                    <a:pt x="7242" y="59586"/>
                  </a:lnTo>
                  <a:lnTo>
                    <a:pt x="7356" y="59814"/>
                  </a:lnTo>
                  <a:lnTo>
                    <a:pt x="7508" y="60042"/>
                  </a:lnTo>
                  <a:lnTo>
                    <a:pt x="7660" y="60233"/>
                  </a:lnTo>
                  <a:lnTo>
                    <a:pt x="7888" y="60461"/>
                  </a:lnTo>
                  <a:lnTo>
                    <a:pt x="8135" y="60689"/>
                  </a:lnTo>
                  <a:lnTo>
                    <a:pt x="8401" y="60860"/>
                  </a:lnTo>
                  <a:lnTo>
                    <a:pt x="8667" y="61031"/>
                  </a:lnTo>
                  <a:lnTo>
                    <a:pt x="8952" y="61183"/>
                  </a:lnTo>
                  <a:lnTo>
                    <a:pt x="9256" y="61316"/>
                  </a:lnTo>
                  <a:lnTo>
                    <a:pt x="9560" y="61430"/>
                  </a:lnTo>
                  <a:lnTo>
                    <a:pt x="9884" y="61525"/>
                  </a:lnTo>
                  <a:lnTo>
                    <a:pt x="10055" y="61563"/>
                  </a:lnTo>
                  <a:lnTo>
                    <a:pt x="10245" y="61582"/>
                  </a:lnTo>
                  <a:lnTo>
                    <a:pt x="10435" y="61601"/>
                  </a:lnTo>
                  <a:lnTo>
                    <a:pt x="10625" y="61601"/>
                  </a:lnTo>
                  <a:lnTo>
                    <a:pt x="11347" y="61544"/>
                  </a:lnTo>
                  <a:lnTo>
                    <a:pt x="12069" y="61468"/>
                  </a:lnTo>
                  <a:lnTo>
                    <a:pt x="12792" y="61373"/>
                  </a:lnTo>
                  <a:lnTo>
                    <a:pt x="13514" y="61278"/>
                  </a:lnTo>
                  <a:lnTo>
                    <a:pt x="14236" y="61145"/>
                  </a:lnTo>
                  <a:lnTo>
                    <a:pt x="14958" y="61012"/>
                  </a:lnTo>
                  <a:lnTo>
                    <a:pt x="15681" y="60860"/>
                  </a:lnTo>
                  <a:lnTo>
                    <a:pt x="16403" y="60689"/>
                  </a:lnTo>
                  <a:lnTo>
                    <a:pt x="16517" y="60632"/>
                  </a:lnTo>
                  <a:lnTo>
                    <a:pt x="16612" y="60632"/>
                  </a:lnTo>
                  <a:lnTo>
                    <a:pt x="17372" y="60423"/>
                  </a:lnTo>
                  <a:lnTo>
                    <a:pt x="18113" y="60195"/>
                  </a:lnTo>
                  <a:lnTo>
                    <a:pt x="18855" y="59947"/>
                  </a:lnTo>
                  <a:lnTo>
                    <a:pt x="19596" y="59700"/>
                  </a:lnTo>
                  <a:lnTo>
                    <a:pt x="20337" y="59415"/>
                  </a:lnTo>
                  <a:lnTo>
                    <a:pt x="21060" y="59130"/>
                  </a:lnTo>
                  <a:lnTo>
                    <a:pt x="21763" y="58826"/>
                  </a:lnTo>
                  <a:lnTo>
                    <a:pt x="22485" y="58484"/>
                  </a:lnTo>
                  <a:lnTo>
                    <a:pt x="23188" y="58142"/>
                  </a:lnTo>
                  <a:lnTo>
                    <a:pt x="23873" y="57781"/>
                  </a:lnTo>
                  <a:lnTo>
                    <a:pt x="24576" y="57401"/>
                  </a:lnTo>
                  <a:lnTo>
                    <a:pt x="25241" y="57001"/>
                  </a:lnTo>
                  <a:lnTo>
                    <a:pt x="25906" y="56602"/>
                  </a:lnTo>
                  <a:lnTo>
                    <a:pt x="26571" y="56165"/>
                  </a:lnTo>
                  <a:lnTo>
                    <a:pt x="27218" y="55709"/>
                  </a:lnTo>
                  <a:lnTo>
                    <a:pt x="27864" y="55253"/>
                  </a:lnTo>
                  <a:lnTo>
                    <a:pt x="27332" y="55804"/>
                  </a:lnTo>
                  <a:lnTo>
                    <a:pt x="26762" y="56336"/>
                  </a:lnTo>
                  <a:lnTo>
                    <a:pt x="26115" y="56887"/>
                  </a:lnTo>
                  <a:lnTo>
                    <a:pt x="25431" y="57420"/>
                  </a:lnTo>
                  <a:lnTo>
                    <a:pt x="24690" y="57933"/>
                  </a:lnTo>
                  <a:lnTo>
                    <a:pt x="23892" y="58446"/>
                  </a:lnTo>
                  <a:lnTo>
                    <a:pt x="23055" y="58940"/>
                  </a:lnTo>
                  <a:lnTo>
                    <a:pt x="22181" y="59415"/>
                  </a:lnTo>
                  <a:lnTo>
                    <a:pt x="21269" y="59890"/>
                  </a:lnTo>
                  <a:lnTo>
                    <a:pt x="20318" y="60347"/>
                  </a:lnTo>
                  <a:lnTo>
                    <a:pt x="19330" y="60765"/>
                  </a:lnTo>
                  <a:lnTo>
                    <a:pt x="18323" y="61183"/>
                  </a:lnTo>
                  <a:lnTo>
                    <a:pt x="17277" y="61582"/>
                  </a:lnTo>
                  <a:lnTo>
                    <a:pt x="16194" y="61943"/>
                  </a:lnTo>
                  <a:lnTo>
                    <a:pt x="15091" y="62285"/>
                  </a:lnTo>
                  <a:lnTo>
                    <a:pt x="13989" y="62608"/>
                  </a:lnTo>
                  <a:lnTo>
                    <a:pt x="13305" y="62779"/>
                  </a:lnTo>
                  <a:lnTo>
                    <a:pt x="12906" y="62894"/>
                  </a:lnTo>
                  <a:lnTo>
                    <a:pt x="12716" y="62970"/>
                  </a:lnTo>
                  <a:lnTo>
                    <a:pt x="12544" y="63065"/>
                  </a:lnTo>
                  <a:lnTo>
                    <a:pt x="12392" y="63160"/>
                  </a:lnTo>
                  <a:lnTo>
                    <a:pt x="12278" y="63274"/>
                  </a:lnTo>
                  <a:lnTo>
                    <a:pt x="12240" y="63350"/>
                  </a:lnTo>
                  <a:lnTo>
                    <a:pt x="12202" y="63407"/>
                  </a:lnTo>
                  <a:lnTo>
                    <a:pt x="12202" y="63483"/>
                  </a:lnTo>
                  <a:lnTo>
                    <a:pt x="12183" y="63559"/>
                  </a:lnTo>
                  <a:lnTo>
                    <a:pt x="12202" y="63635"/>
                  </a:lnTo>
                  <a:lnTo>
                    <a:pt x="12221" y="63730"/>
                  </a:lnTo>
                  <a:lnTo>
                    <a:pt x="12259" y="63806"/>
                  </a:lnTo>
                  <a:lnTo>
                    <a:pt x="12316" y="63901"/>
                  </a:lnTo>
                  <a:lnTo>
                    <a:pt x="12392" y="63996"/>
                  </a:lnTo>
                  <a:lnTo>
                    <a:pt x="12487" y="64110"/>
                  </a:lnTo>
                  <a:lnTo>
                    <a:pt x="12754" y="64338"/>
                  </a:lnTo>
                  <a:lnTo>
                    <a:pt x="12963" y="64490"/>
                  </a:lnTo>
                  <a:lnTo>
                    <a:pt x="13210" y="64623"/>
                  </a:lnTo>
                  <a:lnTo>
                    <a:pt x="13476" y="64737"/>
                  </a:lnTo>
                  <a:lnTo>
                    <a:pt x="13780" y="64832"/>
                  </a:lnTo>
                  <a:lnTo>
                    <a:pt x="14084" y="64927"/>
                  </a:lnTo>
                  <a:lnTo>
                    <a:pt x="14426" y="64984"/>
                  </a:lnTo>
                  <a:lnTo>
                    <a:pt x="14787" y="65041"/>
                  </a:lnTo>
                  <a:lnTo>
                    <a:pt x="15167" y="65079"/>
                  </a:lnTo>
                  <a:lnTo>
                    <a:pt x="15567" y="65098"/>
                  </a:lnTo>
                  <a:lnTo>
                    <a:pt x="16403" y="65098"/>
                  </a:lnTo>
                  <a:lnTo>
                    <a:pt x="16859" y="65079"/>
                  </a:lnTo>
                  <a:lnTo>
                    <a:pt x="17296" y="65041"/>
                  </a:lnTo>
                  <a:lnTo>
                    <a:pt x="17771" y="64984"/>
                  </a:lnTo>
                  <a:lnTo>
                    <a:pt x="18227" y="64927"/>
                  </a:lnTo>
                  <a:lnTo>
                    <a:pt x="18703" y="64851"/>
                  </a:lnTo>
                  <a:lnTo>
                    <a:pt x="19672" y="64661"/>
                  </a:lnTo>
                  <a:lnTo>
                    <a:pt x="20641" y="64433"/>
                  </a:lnTo>
                  <a:lnTo>
                    <a:pt x="21592" y="64148"/>
                  </a:lnTo>
                  <a:lnTo>
                    <a:pt x="22067" y="63996"/>
                  </a:lnTo>
                  <a:lnTo>
                    <a:pt x="22542" y="63844"/>
                  </a:lnTo>
                  <a:lnTo>
                    <a:pt x="22998" y="63673"/>
                  </a:lnTo>
                  <a:lnTo>
                    <a:pt x="23454" y="63483"/>
                  </a:lnTo>
                  <a:lnTo>
                    <a:pt x="23892" y="63293"/>
                  </a:lnTo>
                  <a:lnTo>
                    <a:pt x="24329" y="63084"/>
                  </a:lnTo>
                  <a:lnTo>
                    <a:pt x="24747" y="62894"/>
                  </a:lnTo>
                  <a:lnTo>
                    <a:pt x="25127" y="62665"/>
                  </a:lnTo>
                  <a:lnTo>
                    <a:pt x="25526" y="62437"/>
                  </a:lnTo>
                  <a:lnTo>
                    <a:pt x="25887" y="62209"/>
                  </a:lnTo>
                  <a:lnTo>
                    <a:pt x="26115" y="62057"/>
                  </a:lnTo>
                  <a:lnTo>
                    <a:pt x="26343" y="61924"/>
                  </a:lnTo>
                  <a:lnTo>
                    <a:pt x="26571" y="61810"/>
                  </a:lnTo>
                  <a:lnTo>
                    <a:pt x="26800" y="61715"/>
                  </a:lnTo>
                  <a:lnTo>
                    <a:pt x="27009" y="61639"/>
                  </a:lnTo>
                  <a:lnTo>
                    <a:pt x="27218" y="61582"/>
                  </a:lnTo>
                  <a:lnTo>
                    <a:pt x="27427" y="61525"/>
                  </a:lnTo>
                  <a:lnTo>
                    <a:pt x="27636" y="61487"/>
                  </a:lnTo>
                  <a:lnTo>
                    <a:pt x="28016" y="61449"/>
                  </a:lnTo>
                  <a:lnTo>
                    <a:pt x="28377" y="61449"/>
                  </a:lnTo>
                  <a:lnTo>
                    <a:pt x="28700" y="61487"/>
                  </a:lnTo>
                  <a:lnTo>
                    <a:pt x="29023" y="61544"/>
                  </a:lnTo>
                  <a:lnTo>
                    <a:pt x="29308" y="61620"/>
                  </a:lnTo>
                  <a:lnTo>
                    <a:pt x="29575" y="61715"/>
                  </a:lnTo>
                  <a:lnTo>
                    <a:pt x="30031" y="61905"/>
                  </a:lnTo>
                  <a:lnTo>
                    <a:pt x="30221" y="61981"/>
                  </a:lnTo>
                  <a:lnTo>
                    <a:pt x="30392" y="62019"/>
                  </a:lnTo>
                  <a:lnTo>
                    <a:pt x="30544" y="62057"/>
                  </a:lnTo>
                  <a:lnTo>
                    <a:pt x="30677" y="62038"/>
                  </a:lnTo>
                  <a:lnTo>
                    <a:pt x="31855" y="61715"/>
                  </a:lnTo>
                  <a:lnTo>
                    <a:pt x="32464" y="61544"/>
                  </a:lnTo>
                  <a:lnTo>
                    <a:pt x="33072" y="61354"/>
                  </a:lnTo>
                  <a:lnTo>
                    <a:pt x="33699" y="61126"/>
                  </a:lnTo>
                  <a:lnTo>
                    <a:pt x="34345" y="60879"/>
                  </a:lnTo>
                  <a:lnTo>
                    <a:pt x="35010" y="60556"/>
                  </a:lnTo>
                  <a:lnTo>
                    <a:pt x="35695" y="60195"/>
                  </a:lnTo>
                  <a:lnTo>
                    <a:pt x="36037" y="59985"/>
                  </a:lnTo>
                  <a:lnTo>
                    <a:pt x="36398" y="59757"/>
                  </a:lnTo>
                  <a:lnTo>
                    <a:pt x="36778" y="59510"/>
                  </a:lnTo>
                  <a:lnTo>
                    <a:pt x="37139" y="59244"/>
                  </a:lnTo>
                  <a:lnTo>
                    <a:pt x="37538" y="58959"/>
                  </a:lnTo>
                  <a:lnTo>
                    <a:pt x="37918" y="58636"/>
                  </a:lnTo>
                  <a:lnTo>
                    <a:pt x="38337" y="58313"/>
                  </a:lnTo>
                  <a:lnTo>
                    <a:pt x="38755" y="57933"/>
                  </a:lnTo>
                  <a:lnTo>
                    <a:pt x="39173" y="57553"/>
                  </a:lnTo>
                  <a:lnTo>
                    <a:pt x="39610" y="57134"/>
                  </a:lnTo>
                  <a:lnTo>
                    <a:pt x="40047" y="56697"/>
                  </a:lnTo>
                  <a:lnTo>
                    <a:pt x="40522" y="56203"/>
                  </a:lnTo>
                  <a:lnTo>
                    <a:pt x="40979" y="55709"/>
                  </a:lnTo>
                  <a:lnTo>
                    <a:pt x="41473" y="55158"/>
                  </a:lnTo>
                  <a:lnTo>
                    <a:pt x="41967" y="54588"/>
                  </a:lnTo>
                  <a:lnTo>
                    <a:pt x="42480" y="53979"/>
                  </a:lnTo>
                  <a:lnTo>
                    <a:pt x="42594" y="53675"/>
                  </a:lnTo>
                  <a:lnTo>
                    <a:pt x="42708" y="53276"/>
                  </a:lnTo>
                  <a:lnTo>
                    <a:pt x="42822" y="52820"/>
                  </a:lnTo>
                  <a:lnTo>
                    <a:pt x="42917" y="52345"/>
                  </a:lnTo>
                  <a:lnTo>
                    <a:pt x="43088" y="51527"/>
                  </a:lnTo>
                  <a:lnTo>
                    <a:pt x="43107" y="51261"/>
                  </a:lnTo>
                  <a:lnTo>
                    <a:pt x="43126" y="51185"/>
                  </a:lnTo>
                  <a:lnTo>
                    <a:pt x="43107" y="51166"/>
                  </a:lnTo>
                  <a:lnTo>
                    <a:pt x="42822" y="51014"/>
                  </a:lnTo>
                  <a:lnTo>
                    <a:pt x="42518" y="50843"/>
                  </a:lnTo>
                  <a:lnTo>
                    <a:pt x="42233" y="50672"/>
                  </a:lnTo>
                  <a:lnTo>
                    <a:pt x="41948" y="50482"/>
                  </a:lnTo>
                  <a:lnTo>
                    <a:pt x="41682" y="50292"/>
                  </a:lnTo>
                  <a:lnTo>
                    <a:pt x="41397" y="50064"/>
                  </a:lnTo>
                  <a:lnTo>
                    <a:pt x="40846" y="49608"/>
                  </a:lnTo>
                  <a:lnTo>
                    <a:pt x="40332" y="49095"/>
                  </a:lnTo>
                  <a:lnTo>
                    <a:pt x="39819" y="48543"/>
                  </a:lnTo>
                  <a:lnTo>
                    <a:pt x="39325" y="47954"/>
                  </a:lnTo>
                  <a:lnTo>
                    <a:pt x="38850" y="47327"/>
                  </a:lnTo>
                  <a:lnTo>
                    <a:pt x="38394" y="46662"/>
                  </a:lnTo>
                  <a:lnTo>
                    <a:pt x="37976" y="45977"/>
                  </a:lnTo>
                  <a:lnTo>
                    <a:pt x="37576" y="45255"/>
                  </a:lnTo>
                  <a:lnTo>
                    <a:pt x="37196" y="44495"/>
                  </a:lnTo>
                  <a:lnTo>
                    <a:pt x="36854" y="43735"/>
                  </a:lnTo>
                  <a:lnTo>
                    <a:pt x="36531" y="42936"/>
                  </a:lnTo>
                  <a:lnTo>
                    <a:pt x="36246" y="42138"/>
                  </a:lnTo>
                  <a:lnTo>
                    <a:pt x="35980" y="41302"/>
                  </a:lnTo>
                  <a:lnTo>
                    <a:pt x="35809" y="40009"/>
                  </a:lnTo>
                  <a:lnTo>
                    <a:pt x="35676" y="38679"/>
                  </a:lnTo>
                  <a:lnTo>
                    <a:pt x="35543" y="37310"/>
                  </a:lnTo>
                  <a:lnTo>
                    <a:pt x="35448" y="35904"/>
                  </a:lnTo>
                  <a:lnTo>
                    <a:pt x="35372" y="34497"/>
                  </a:lnTo>
                  <a:lnTo>
                    <a:pt x="35315" y="33091"/>
                  </a:lnTo>
                  <a:lnTo>
                    <a:pt x="35258" y="31703"/>
                  </a:lnTo>
                  <a:lnTo>
                    <a:pt x="35220" y="30316"/>
                  </a:lnTo>
                  <a:lnTo>
                    <a:pt x="35182" y="27674"/>
                  </a:lnTo>
                  <a:lnTo>
                    <a:pt x="35144" y="25222"/>
                  </a:lnTo>
                  <a:lnTo>
                    <a:pt x="35144" y="23093"/>
                  </a:lnTo>
                  <a:lnTo>
                    <a:pt x="35105" y="21326"/>
                  </a:lnTo>
                  <a:lnTo>
                    <a:pt x="35067" y="19349"/>
                  </a:lnTo>
                  <a:lnTo>
                    <a:pt x="35029" y="17714"/>
                  </a:lnTo>
                  <a:lnTo>
                    <a:pt x="34991" y="16403"/>
                  </a:lnTo>
                  <a:lnTo>
                    <a:pt x="34972" y="15871"/>
                  </a:lnTo>
                  <a:lnTo>
                    <a:pt x="34934" y="15396"/>
                  </a:lnTo>
                  <a:lnTo>
                    <a:pt x="34877" y="14996"/>
                  </a:lnTo>
                  <a:lnTo>
                    <a:pt x="34820" y="14673"/>
                  </a:lnTo>
                  <a:lnTo>
                    <a:pt x="34744" y="14407"/>
                  </a:lnTo>
                  <a:lnTo>
                    <a:pt x="34649" y="14198"/>
                  </a:lnTo>
                  <a:lnTo>
                    <a:pt x="34592" y="14122"/>
                  </a:lnTo>
                  <a:lnTo>
                    <a:pt x="34516" y="14046"/>
                  </a:lnTo>
                  <a:lnTo>
                    <a:pt x="34459" y="13989"/>
                  </a:lnTo>
                  <a:lnTo>
                    <a:pt x="34364" y="13951"/>
                  </a:lnTo>
                  <a:lnTo>
                    <a:pt x="34288" y="13932"/>
                  </a:lnTo>
                  <a:lnTo>
                    <a:pt x="34193" y="13913"/>
                  </a:lnTo>
                  <a:lnTo>
                    <a:pt x="34098" y="13894"/>
                  </a:lnTo>
                  <a:lnTo>
                    <a:pt x="34003" y="13913"/>
                  </a:lnTo>
                  <a:lnTo>
                    <a:pt x="33661" y="13970"/>
                  </a:lnTo>
                  <a:lnTo>
                    <a:pt x="33490" y="14008"/>
                  </a:lnTo>
                  <a:lnTo>
                    <a:pt x="33319" y="14065"/>
                  </a:lnTo>
                  <a:lnTo>
                    <a:pt x="33129" y="14160"/>
                  </a:lnTo>
                  <a:lnTo>
                    <a:pt x="32958" y="14255"/>
                  </a:lnTo>
                  <a:lnTo>
                    <a:pt x="32787" y="14407"/>
                  </a:lnTo>
                  <a:lnTo>
                    <a:pt x="32597" y="14559"/>
                  </a:lnTo>
                  <a:lnTo>
                    <a:pt x="32426" y="14768"/>
                  </a:lnTo>
                  <a:lnTo>
                    <a:pt x="32235" y="15015"/>
                  </a:lnTo>
                  <a:lnTo>
                    <a:pt x="32064" y="15300"/>
                  </a:lnTo>
                  <a:lnTo>
                    <a:pt x="31874" y="15643"/>
                  </a:lnTo>
                  <a:lnTo>
                    <a:pt x="31703" y="16023"/>
                  </a:lnTo>
                  <a:lnTo>
                    <a:pt x="31532" y="16479"/>
                  </a:lnTo>
                  <a:lnTo>
                    <a:pt x="31342" y="16973"/>
                  </a:lnTo>
                  <a:lnTo>
                    <a:pt x="31171" y="17543"/>
                  </a:lnTo>
                  <a:lnTo>
                    <a:pt x="31133" y="17049"/>
                  </a:lnTo>
                  <a:lnTo>
                    <a:pt x="31076" y="16479"/>
                  </a:lnTo>
                  <a:lnTo>
                    <a:pt x="31019" y="15167"/>
                  </a:lnTo>
                  <a:lnTo>
                    <a:pt x="30962" y="13704"/>
                  </a:lnTo>
                  <a:lnTo>
                    <a:pt x="30943" y="12202"/>
                  </a:lnTo>
                  <a:lnTo>
                    <a:pt x="30886" y="9503"/>
                  </a:lnTo>
                  <a:lnTo>
                    <a:pt x="30848" y="8496"/>
                  </a:lnTo>
                  <a:lnTo>
                    <a:pt x="30829" y="8116"/>
                  </a:lnTo>
                  <a:lnTo>
                    <a:pt x="30810" y="7850"/>
                  </a:lnTo>
                  <a:lnTo>
                    <a:pt x="30696" y="6861"/>
                  </a:lnTo>
                  <a:lnTo>
                    <a:pt x="30620" y="6139"/>
                  </a:lnTo>
                  <a:lnTo>
                    <a:pt x="30544" y="5607"/>
                  </a:lnTo>
                  <a:lnTo>
                    <a:pt x="30468" y="5151"/>
                  </a:lnTo>
                  <a:lnTo>
                    <a:pt x="30430" y="5037"/>
                  </a:lnTo>
                  <a:lnTo>
                    <a:pt x="30392" y="4923"/>
                  </a:lnTo>
                  <a:lnTo>
                    <a:pt x="30335" y="4828"/>
                  </a:lnTo>
                  <a:lnTo>
                    <a:pt x="30259" y="4714"/>
                  </a:lnTo>
                  <a:lnTo>
                    <a:pt x="30183" y="4619"/>
                  </a:lnTo>
                  <a:lnTo>
                    <a:pt x="30088" y="4543"/>
                  </a:lnTo>
                  <a:lnTo>
                    <a:pt x="29898" y="4391"/>
                  </a:lnTo>
                  <a:lnTo>
                    <a:pt x="29670" y="4258"/>
                  </a:lnTo>
                  <a:lnTo>
                    <a:pt x="29422" y="4162"/>
                  </a:lnTo>
                  <a:lnTo>
                    <a:pt x="29156" y="4105"/>
                  </a:lnTo>
                  <a:lnTo>
                    <a:pt x="28871" y="4048"/>
                  </a:lnTo>
                  <a:lnTo>
                    <a:pt x="28605" y="4048"/>
                  </a:lnTo>
                  <a:lnTo>
                    <a:pt x="28320" y="4067"/>
                  </a:lnTo>
                  <a:lnTo>
                    <a:pt x="28054" y="4105"/>
                  </a:lnTo>
                  <a:lnTo>
                    <a:pt x="27807" y="4201"/>
                  </a:lnTo>
                  <a:lnTo>
                    <a:pt x="27579" y="4296"/>
                  </a:lnTo>
                  <a:lnTo>
                    <a:pt x="27370" y="4448"/>
                  </a:lnTo>
                  <a:lnTo>
                    <a:pt x="27275" y="4524"/>
                  </a:lnTo>
                  <a:lnTo>
                    <a:pt x="27199" y="4619"/>
                  </a:lnTo>
                  <a:lnTo>
                    <a:pt x="27142" y="4733"/>
                  </a:lnTo>
                  <a:lnTo>
                    <a:pt x="27066" y="4828"/>
                  </a:lnTo>
                  <a:lnTo>
                    <a:pt x="26876" y="5265"/>
                  </a:lnTo>
                  <a:lnTo>
                    <a:pt x="26705" y="5702"/>
                  </a:lnTo>
                  <a:lnTo>
                    <a:pt x="26628" y="6348"/>
                  </a:lnTo>
                  <a:lnTo>
                    <a:pt x="26571" y="6937"/>
                  </a:lnTo>
                  <a:lnTo>
                    <a:pt x="26476" y="8192"/>
                  </a:lnTo>
                  <a:lnTo>
                    <a:pt x="26419" y="9066"/>
                  </a:lnTo>
                  <a:lnTo>
                    <a:pt x="26362" y="9941"/>
                  </a:lnTo>
                  <a:lnTo>
                    <a:pt x="26324" y="10796"/>
                  </a:lnTo>
                  <a:lnTo>
                    <a:pt x="26286" y="11670"/>
                  </a:lnTo>
                  <a:lnTo>
                    <a:pt x="26286" y="12563"/>
                  </a:lnTo>
                  <a:lnTo>
                    <a:pt x="26286" y="13438"/>
                  </a:lnTo>
                  <a:lnTo>
                    <a:pt x="26305" y="14312"/>
                  </a:lnTo>
                  <a:lnTo>
                    <a:pt x="26343" y="15186"/>
                  </a:lnTo>
                  <a:lnTo>
                    <a:pt x="26400" y="16061"/>
                  </a:lnTo>
                  <a:lnTo>
                    <a:pt x="26457" y="16935"/>
                  </a:lnTo>
                  <a:lnTo>
                    <a:pt x="26552" y="17809"/>
                  </a:lnTo>
                  <a:lnTo>
                    <a:pt x="26647" y="18684"/>
                  </a:lnTo>
                  <a:lnTo>
                    <a:pt x="26762" y="19539"/>
                  </a:lnTo>
                  <a:lnTo>
                    <a:pt x="26895" y="20413"/>
                  </a:lnTo>
                  <a:lnTo>
                    <a:pt x="27028" y="21288"/>
                  </a:lnTo>
                  <a:lnTo>
                    <a:pt x="27180" y="22143"/>
                  </a:lnTo>
                  <a:lnTo>
                    <a:pt x="27351" y="23017"/>
                  </a:lnTo>
                  <a:lnTo>
                    <a:pt x="27541" y="23873"/>
                  </a:lnTo>
                  <a:lnTo>
                    <a:pt x="27731" y="24728"/>
                  </a:lnTo>
                  <a:lnTo>
                    <a:pt x="27940" y="25583"/>
                  </a:lnTo>
                  <a:lnTo>
                    <a:pt x="28168" y="26438"/>
                  </a:lnTo>
                  <a:lnTo>
                    <a:pt x="28396" y="27294"/>
                  </a:lnTo>
                  <a:lnTo>
                    <a:pt x="28643" y="28130"/>
                  </a:lnTo>
                  <a:lnTo>
                    <a:pt x="28909" y="28985"/>
                  </a:lnTo>
                  <a:lnTo>
                    <a:pt x="28605" y="28149"/>
                  </a:lnTo>
                  <a:lnTo>
                    <a:pt x="28320" y="27313"/>
                  </a:lnTo>
                  <a:lnTo>
                    <a:pt x="28035" y="26476"/>
                  </a:lnTo>
                  <a:lnTo>
                    <a:pt x="27769" y="25640"/>
                  </a:lnTo>
                  <a:lnTo>
                    <a:pt x="27522" y="24785"/>
                  </a:lnTo>
                  <a:lnTo>
                    <a:pt x="27275" y="23930"/>
                  </a:lnTo>
                  <a:lnTo>
                    <a:pt x="27047" y="23074"/>
                  </a:lnTo>
                  <a:lnTo>
                    <a:pt x="26838" y="22219"/>
                  </a:lnTo>
                  <a:lnTo>
                    <a:pt x="26647" y="21364"/>
                  </a:lnTo>
                  <a:lnTo>
                    <a:pt x="26457" y="20489"/>
                  </a:lnTo>
                  <a:lnTo>
                    <a:pt x="26286" y="19615"/>
                  </a:lnTo>
                  <a:lnTo>
                    <a:pt x="26115" y="18760"/>
                  </a:lnTo>
                  <a:lnTo>
                    <a:pt x="25982" y="17866"/>
                  </a:lnTo>
                  <a:lnTo>
                    <a:pt x="25849" y="16992"/>
                  </a:lnTo>
                  <a:lnTo>
                    <a:pt x="25735" y="16118"/>
                  </a:lnTo>
                  <a:lnTo>
                    <a:pt x="25640" y="15224"/>
                  </a:lnTo>
                  <a:lnTo>
                    <a:pt x="25564" y="14350"/>
                  </a:lnTo>
                  <a:lnTo>
                    <a:pt x="25488" y="13457"/>
                  </a:lnTo>
                  <a:lnTo>
                    <a:pt x="25450" y="12563"/>
                  </a:lnTo>
                  <a:lnTo>
                    <a:pt x="25412" y="11689"/>
                  </a:lnTo>
                  <a:lnTo>
                    <a:pt x="25393" y="10796"/>
                  </a:lnTo>
                  <a:lnTo>
                    <a:pt x="25393" y="9903"/>
                  </a:lnTo>
                  <a:lnTo>
                    <a:pt x="25393" y="9009"/>
                  </a:lnTo>
                  <a:lnTo>
                    <a:pt x="25431" y="8116"/>
                  </a:lnTo>
                  <a:lnTo>
                    <a:pt x="25469" y="7185"/>
                  </a:lnTo>
                  <a:lnTo>
                    <a:pt x="25526" y="6253"/>
                  </a:lnTo>
                  <a:lnTo>
                    <a:pt x="25621" y="5322"/>
                  </a:lnTo>
                  <a:lnTo>
                    <a:pt x="25697" y="4391"/>
                  </a:lnTo>
                  <a:lnTo>
                    <a:pt x="25773" y="3915"/>
                  </a:lnTo>
                  <a:lnTo>
                    <a:pt x="25811" y="3478"/>
                  </a:lnTo>
                  <a:lnTo>
                    <a:pt x="25811" y="3079"/>
                  </a:lnTo>
                  <a:lnTo>
                    <a:pt x="25792" y="2718"/>
                  </a:lnTo>
                  <a:lnTo>
                    <a:pt x="25773" y="2395"/>
                  </a:lnTo>
                  <a:lnTo>
                    <a:pt x="25735" y="2072"/>
                  </a:lnTo>
                  <a:lnTo>
                    <a:pt x="25621" y="1540"/>
                  </a:lnTo>
                  <a:lnTo>
                    <a:pt x="25583" y="1387"/>
                  </a:lnTo>
                  <a:lnTo>
                    <a:pt x="25526" y="1235"/>
                  </a:lnTo>
                  <a:lnTo>
                    <a:pt x="25469" y="1102"/>
                  </a:lnTo>
                  <a:lnTo>
                    <a:pt x="25374" y="969"/>
                  </a:lnTo>
                  <a:lnTo>
                    <a:pt x="25298" y="836"/>
                  </a:lnTo>
                  <a:lnTo>
                    <a:pt x="25203" y="722"/>
                  </a:lnTo>
                  <a:lnTo>
                    <a:pt x="25089" y="608"/>
                  </a:lnTo>
                  <a:lnTo>
                    <a:pt x="24975" y="513"/>
                  </a:lnTo>
                  <a:lnTo>
                    <a:pt x="24842" y="418"/>
                  </a:lnTo>
                  <a:lnTo>
                    <a:pt x="24709" y="323"/>
                  </a:lnTo>
                  <a:lnTo>
                    <a:pt x="24424" y="190"/>
                  </a:lnTo>
                  <a:lnTo>
                    <a:pt x="24120" y="76"/>
                  </a:lnTo>
                  <a:lnTo>
                    <a:pt x="23796" y="19"/>
                  </a:lnTo>
                  <a:lnTo>
                    <a:pt x="236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5948682" y="2632381"/>
              <a:ext cx="793033" cy="753398"/>
            </a:xfrm>
            <a:custGeom>
              <a:avLst/>
              <a:gdLst/>
              <a:ahLst/>
              <a:cxnLst/>
              <a:rect l="l" t="t" r="r" b="b"/>
              <a:pathLst>
                <a:path w="22429" h="21308" extrusionOk="0">
                  <a:moveTo>
                    <a:pt x="18247" y="1"/>
                  </a:moveTo>
                  <a:lnTo>
                    <a:pt x="18076" y="20"/>
                  </a:lnTo>
                  <a:lnTo>
                    <a:pt x="17924" y="39"/>
                  </a:lnTo>
                  <a:lnTo>
                    <a:pt x="17753" y="77"/>
                  </a:lnTo>
                  <a:lnTo>
                    <a:pt x="17582" y="115"/>
                  </a:lnTo>
                  <a:lnTo>
                    <a:pt x="17259" y="248"/>
                  </a:lnTo>
                  <a:lnTo>
                    <a:pt x="16898" y="400"/>
                  </a:lnTo>
                  <a:lnTo>
                    <a:pt x="16556" y="609"/>
                  </a:lnTo>
                  <a:lnTo>
                    <a:pt x="16214" y="837"/>
                  </a:lnTo>
                  <a:lnTo>
                    <a:pt x="15871" y="1084"/>
                  </a:lnTo>
                  <a:lnTo>
                    <a:pt x="15548" y="1369"/>
                  </a:lnTo>
                  <a:lnTo>
                    <a:pt x="15225" y="1654"/>
                  </a:lnTo>
                  <a:lnTo>
                    <a:pt x="14921" y="1939"/>
                  </a:lnTo>
                  <a:lnTo>
                    <a:pt x="14351" y="2529"/>
                  </a:lnTo>
                  <a:lnTo>
                    <a:pt x="13876" y="3061"/>
                  </a:lnTo>
                  <a:lnTo>
                    <a:pt x="13515" y="3517"/>
                  </a:lnTo>
                  <a:lnTo>
                    <a:pt x="12735" y="4581"/>
                  </a:lnTo>
                  <a:lnTo>
                    <a:pt x="12013" y="5627"/>
                  </a:lnTo>
                  <a:lnTo>
                    <a:pt x="10626" y="7641"/>
                  </a:lnTo>
                  <a:lnTo>
                    <a:pt x="9960" y="8630"/>
                  </a:lnTo>
                  <a:lnTo>
                    <a:pt x="9276" y="9561"/>
                  </a:lnTo>
                  <a:lnTo>
                    <a:pt x="8592" y="10435"/>
                  </a:lnTo>
                  <a:lnTo>
                    <a:pt x="8250" y="10873"/>
                  </a:lnTo>
                  <a:lnTo>
                    <a:pt x="7889" y="11291"/>
                  </a:lnTo>
                  <a:lnTo>
                    <a:pt x="7509" y="11690"/>
                  </a:lnTo>
                  <a:lnTo>
                    <a:pt x="7128" y="12070"/>
                  </a:lnTo>
                  <a:lnTo>
                    <a:pt x="6748" y="12431"/>
                  </a:lnTo>
                  <a:lnTo>
                    <a:pt x="6349" y="12792"/>
                  </a:lnTo>
                  <a:lnTo>
                    <a:pt x="5931" y="13115"/>
                  </a:lnTo>
                  <a:lnTo>
                    <a:pt x="5494" y="13438"/>
                  </a:lnTo>
                  <a:lnTo>
                    <a:pt x="5038" y="13743"/>
                  </a:lnTo>
                  <a:lnTo>
                    <a:pt x="4581" y="14009"/>
                  </a:lnTo>
                  <a:lnTo>
                    <a:pt x="4087" y="14275"/>
                  </a:lnTo>
                  <a:lnTo>
                    <a:pt x="3574" y="14503"/>
                  </a:lnTo>
                  <a:lnTo>
                    <a:pt x="3042" y="14712"/>
                  </a:lnTo>
                  <a:lnTo>
                    <a:pt x="2491" y="14902"/>
                  </a:lnTo>
                  <a:lnTo>
                    <a:pt x="1921" y="15073"/>
                  </a:lnTo>
                  <a:lnTo>
                    <a:pt x="1312" y="15225"/>
                  </a:lnTo>
                  <a:lnTo>
                    <a:pt x="666" y="15339"/>
                  </a:lnTo>
                  <a:lnTo>
                    <a:pt x="1" y="15434"/>
                  </a:lnTo>
                  <a:lnTo>
                    <a:pt x="210" y="15757"/>
                  </a:lnTo>
                  <a:lnTo>
                    <a:pt x="438" y="16099"/>
                  </a:lnTo>
                  <a:lnTo>
                    <a:pt x="666" y="16423"/>
                  </a:lnTo>
                  <a:lnTo>
                    <a:pt x="894" y="16727"/>
                  </a:lnTo>
                  <a:lnTo>
                    <a:pt x="1141" y="17031"/>
                  </a:lnTo>
                  <a:lnTo>
                    <a:pt x="1407" y="17335"/>
                  </a:lnTo>
                  <a:lnTo>
                    <a:pt x="1673" y="17620"/>
                  </a:lnTo>
                  <a:lnTo>
                    <a:pt x="1959" y="17886"/>
                  </a:lnTo>
                  <a:lnTo>
                    <a:pt x="2244" y="18152"/>
                  </a:lnTo>
                  <a:lnTo>
                    <a:pt x="2529" y="18418"/>
                  </a:lnTo>
                  <a:lnTo>
                    <a:pt x="2833" y="18665"/>
                  </a:lnTo>
                  <a:lnTo>
                    <a:pt x="3156" y="18912"/>
                  </a:lnTo>
                  <a:lnTo>
                    <a:pt x="3460" y="19140"/>
                  </a:lnTo>
                  <a:lnTo>
                    <a:pt x="3802" y="19369"/>
                  </a:lnTo>
                  <a:lnTo>
                    <a:pt x="4125" y="19578"/>
                  </a:lnTo>
                  <a:lnTo>
                    <a:pt x="4467" y="19768"/>
                  </a:lnTo>
                  <a:lnTo>
                    <a:pt x="4810" y="19958"/>
                  </a:lnTo>
                  <a:lnTo>
                    <a:pt x="5171" y="20129"/>
                  </a:lnTo>
                  <a:lnTo>
                    <a:pt x="5532" y="20300"/>
                  </a:lnTo>
                  <a:lnTo>
                    <a:pt x="5893" y="20452"/>
                  </a:lnTo>
                  <a:lnTo>
                    <a:pt x="6273" y="20585"/>
                  </a:lnTo>
                  <a:lnTo>
                    <a:pt x="6653" y="20718"/>
                  </a:lnTo>
                  <a:lnTo>
                    <a:pt x="7033" y="20832"/>
                  </a:lnTo>
                  <a:lnTo>
                    <a:pt x="7433" y="20946"/>
                  </a:lnTo>
                  <a:lnTo>
                    <a:pt x="7832" y="21041"/>
                  </a:lnTo>
                  <a:lnTo>
                    <a:pt x="8231" y="21117"/>
                  </a:lnTo>
                  <a:lnTo>
                    <a:pt x="8630" y="21174"/>
                  </a:lnTo>
                  <a:lnTo>
                    <a:pt x="9048" y="21231"/>
                  </a:lnTo>
                  <a:lnTo>
                    <a:pt x="9447" y="21269"/>
                  </a:lnTo>
                  <a:lnTo>
                    <a:pt x="9865" y="21288"/>
                  </a:lnTo>
                  <a:lnTo>
                    <a:pt x="10284" y="21307"/>
                  </a:lnTo>
                  <a:lnTo>
                    <a:pt x="10721" y="21288"/>
                  </a:lnTo>
                  <a:lnTo>
                    <a:pt x="11310" y="21269"/>
                  </a:lnTo>
                  <a:lnTo>
                    <a:pt x="11880" y="21212"/>
                  </a:lnTo>
                  <a:lnTo>
                    <a:pt x="12450" y="21117"/>
                  </a:lnTo>
                  <a:lnTo>
                    <a:pt x="13020" y="21003"/>
                  </a:lnTo>
                  <a:lnTo>
                    <a:pt x="13572" y="20870"/>
                  </a:lnTo>
                  <a:lnTo>
                    <a:pt x="14104" y="20699"/>
                  </a:lnTo>
                  <a:lnTo>
                    <a:pt x="14636" y="20509"/>
                  </a:lnTo>
                  <a:lnTo>
                    <a:pt x="15168" y="20300"/>
                  </a:lnTo>
                  <a:lnTo>
                    <a:pt x="15662" y="20053"/>
                  </a:lnTo>
                  <a:lnTo>
                    <a:pt x="16157" y="19806"/>
                  </a:lnTo>
                  <a:lnTo>
                    <a:pt x="16651" y="19521"/>
                  </a:lnTo>
                  <a:lnTo>
                    <a:pt x="17107" y="19217"/>
                  </a:lnTo>
                  <a:lnTo>
                    <a:pt x="17563" y="18893"/>
                  </a:lnTo>
                  <a:lnTo>
                    <a:pt x="18000" y="18551"/>
                  </a:lnTo>
                  <a:lnTo>
                    <a:pt x="18418" y="18190"/>
                  </a:lnTo>
                  <a:lnTo>
                    <a:pt x="18837" y="17791"/>
                  </a:lnTo>
                  <a:lnTo>
                    <a:pt x="19217" y="17392"/>
                  </a:lnTo>
                  <a:lnTo>
                    <a:pt x="19578" y="16993"/>
                  </a:lnTo>
                  <a:lnTo>
                    <a:pt x="19920" y="16556"/>
                  </a:lnTo>
                  <a:lnTo>
                    <a:pt x="20262" y="16099"/>
                  </a:lnTo>
                  <a:lnTo>
                    <a:pt x="20566" y="15643"/>
                  </a:lnTo>
                  <a:lnTo>
                    <a:pt x="20851" y="15149"/>
                  </a:lnTo>
                  <a:lnTo>
                    <a:pt x="21117" y="14655"/>
                  </a:lnTo>
                  <a:lnTo>
                    <a:pt x="21364" y="14161"/>
                  </a:lnTo>
                  <a:lnTo>
                    <a:pt x="21574" y="13648"/>
                  </a:lnTo>
                  <a:lnTo>
                    <a:pt x="21783" y="13115"/>
                  </a:lnTo>
                  <a:lnTo>
                    <a:pt x="21954" y="12564"/>
                  </a:lnTo>
                  <a:lnTo>
                    <a:pt x="22087" y="12013"/>
                  </a:lnTo>
                  <a:lnTo>
                    <a:pt x="22220" y="11462"/>
                  </a:lnTo>
                  <a:lnTo>
                    <a:pt x="22315" y="10892"/>
                  </a:lnTo>
                  <a:lnTo>
                    <a:pt x="22372" y="10302"/>
                  </a:lnTo>
                  <a:lnTo>
                    <a:pt x="22410" y="9713"/>
                  </a:lnTo>
                  <a:lnTo>
                    <a:pt x="22429" y="9333"/>
                  </a:lnTo>
                  <a:lnTo>
                    <a:pt x="22429" y="8953"/>
                  </a:lnTo>
                  <a:lnTo>
                    <a:pt x="22410" y="8592"/>
                  </a:lnTo>
                  <a:lnTo>
                    <a:pt x="22391" y="8212"/>
                  </a:lnTo>
                  <a:lnTo>
                    <a:pt x="22296" y="7489"/>
                  </a:lnTo>
                  <a:lnTo>
                    <a:pt x="22182" y="6767"/>
                  </a:lnTo>
                  <a:lnTo>
                    <a:pt x="22011" y="6064"/>
                  </a:lnTo>
                  <a:lnTo>
                    <a:pt x="21802" y="5380"/>
                  </a:lnTo>
                  <a:lnTo>
                    <a:pt x="21555" y="4695"/>
                  </a:lnTo>
                  <a:lnTo>
                    <a:pt x="21269" y="4049"/>
                  </a:lnTo>
                  <a:lnTo>
                    <a:pt x="21326" y="3840"/>
                  </a:lnTo>
                  <a:lnTo>
                    <a:pt x="21364" y="3612"/>
                  </a:lnTo>
                  <a:lnTo>
                    <a:pt x="21402" y="3403"/>
                  </a:lnTo>
                  <a:lnTo>
                    <a:pt x="21402" y="3175"/>
                  </a:lnTo>
                  <a:lnTo>
                    <a:pt x="21383" y="2852"/>
                  </a:lnTo>
                  <a:lnTo>
                    <a:pt x="21345" y="2529"/>
                  </a:lnTo>
                  <a:lnTo>
                    <a:pt x="21269" y="2224"/>
                  </a:lnTo>
                  <a:lnTo>
                    <a:pt x="21174" y="1939"/>
                  </a:lnTo>
                  <a:lnTo>
                    <a:pt x="21041" y="1654"/>
                  </a:lnTo>
                  <a:lnTo>
                    <a:pt x="20889" y="1407"/>
                  </a:lnTo>
                  <a:lnTo>
                    <a:pt x="20718" y="1160"/>
                  </a:lnTo>
                  <a:lnTo>
                    <a:pt x="20528" y="932"/>
                  </a:lnTo>
                  <a:lnTo>
                    <a:pt x="20300" y="723"/>
                  </a:lnTo>
                  <a:lnTo>
                    <a:pt x="20053" y="552"/>
                  </a:lnTo>
                  <a:lnTo>
                    <a:pt x="19806" y="381"/>
                  </a:lnTo>
                  <a:lnTo>
                    <a:pt x="19521" y="248"/>
                  </a:lnTo>
                  <a:lnTo>
                    <a:pt x="19217" y="153"/>
                  </a:lnTo>
                  <a:lnTo>
                    <a:pt x="18913" y="77"/>
                  </a:lnTo>
                  <a:lnTo>
                    <a:pt x="18589" y="20"/>
                  </a:lnTo>
                  <a:lnTo>
                    <a:pt x="1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5948682" y="2632381"/>
              <a:ext cx="755413" cy="559851"/>
            </a:xfrm>
            <a:custGeom>
              <a:avLst/>
              <a:gdLst/>
              <a:ahLst/>
              <a:cxnLst/>
              <a:rect l="l" t="t" r="r" b="b"/>
              <a:pathLst>
                <a:path w="21365" h="15834" extrusionOk="0">
                  <a:moveTo>
                    <a:pt x="18247" y="1"/>
                  </a:moveTo>
                  <a:lnTo>
                    <a:pt x="18076" y="20"/>
                  </a:lnTo>
                  <a:lnTo>
                    <a:pt x="17924" y="39"/>
                  </a:lnTo>
                  <a:lnTo>
                    <a:pt x="17753" y="77"/>
                  </a:lnTo>
                  <a:lnTo>
                    <a:pt x="17582" y="115"/>
                  </a:lnTo>
                  <a:lnTo>
                    <a:pt x="17259" y="248"/>
                  </a:lnTo>
                  <a:lnTo>
                    <a:pt x="16898" y="400"/>
                  </a:lnTo>
                  <a:lnTo>
                    <a:pt x="16556" y="609"/>
                  </a:lnTo>
                  <a:lnTo>
                    <a:pt x="16214" y="837"/>
                  </a:lnTo>
                  <a:lnTo>
                    <a:pt x="15871" y="1084"/>
                  </a:lnTo>
                  <a:lnTo>
                    <a:pt x="15548" y="1369"/>
                  </a:lnTo>
                  <a:lnTo>
                    <a:pt x="15225" y="1654"/>
                  </a:lnTo>
                  <a:lnTo>
                    <a:pt x="14921" y="1939"/>
                  </a:lnTo>
                  <a:lnTo>
                    <a:pt x="14351" y="2529"/>
                  </a:lnTo>
                  <a:lnTo>
                    <a:pt x="13876" y="3061"/>
                  </a:lnTo>
                  <a:lnTo>
                    <a:pt x="13515" y="3517"/>
                  </a:lnTo>
                  <a:lnTo>
                    <a:pt x="12735" y="4581"/>
                  </a:lnTo>
                  <a:lnTo>
                    <a:pt x="12013" y="5627"/>
                  </a:lnTo>
                  <a:lnTo>
                    <a:pt x="10626" y="7679"/>
                  </a:lnTo>
                  <a:lnTo>
                    <a:pt x="9960" y="8649"/>
                  </a:lnTo>
                  <a:lnTo>
                    <a:pt x="9276" y="9599"/>
                  </a:lnTo>
                  <a:lnTo>
                    <a:pt x="8592" y="10511"/>
                  </a:lnTo>
                  <a:lnTo>
                    <a:pt x="8250" y="10949"/>
                  </a:lnTo>
                  <a:lnTo>
                    <a:pt x="7889" y="11367"/>
                  </a:lnTo>
                  <a:lnTo>
                    <a:pt x="7528" y="11766"/>
                  </a:lnTo>
                  <a:lnTo>
                    <a:pt x="7147" y="12165"/>
                  </a:lnTo>
                  <a:lnTo>
                    <a:pt x="6748" y="12526"/>
                  </a:lnTo>
                  <a:lnTo>
                    <a:pt x="6349" y="12887"/>
                  </a:lnTo>
                  <a:lnTo>
                    <a:pt x="5931" y="13229"/>
                  </a:lnTo>
                  <a:lnTo>
                    <a:pt x="5494" y="13552"/>
                  </a:lnTo>
                  <a:lnTo>
                    <a:pt x="5057" y="13857"/>
                  </a:lnTo>
                  <a:lnTo>
                    <a:pt x="4581" y="14142"/>
                  </a:lnTo>
                  <a:lnTo>
                    <a:pt x="4087" y="14408"/>
                  </a:lnTo>
                  <a:lnTo>
                    <a:pt x="3593" y="14655"/>
                  </a:lnTo>
                  <a:lnTo>
                    <a:pt x="3061" y="14864"/>
                  </a:lnTo>
                  <a:lnTo>
                    <a:pt x="2491" y="15054"/>
                  </a:lnTo>
                  <a:lnTo>
                    <a:pt x="1921" y="15225"/>
                  </a:lnTo>
                  <a:lnTo>
                    <a:pt x="1312" y="15377"/>
                  </a:lnTo>
                  <a:lnTo>
                    <a:pt x="666" y="15491"/>
                  </a:lnTo>
                  <a:lnTo>
                    <a:pt x="1" y="15586"/>
                  </a:lnTo>
                  <a:lnTo>
                    <a:pt x="58" y="15643"/>
                  </a:lnTo>
                  <a:lnTo>
                    <a:pt x="58" y="15624"/>
                  </a:lnTo>
                  <a:lnTo>
                    <a:pt x="96" y="15681"/>
                  </a:lnTo>
                  <a:lnTo>
                    <a:pt x="875" y="15757"/>
                  </a:lnTo>
                  <a:lnTo>
                    <a:pt x="1635" y="15814"/>
                  </a:lnTo>
                  <a:lnTo>
                    <a:pt x="2396" y="15833"/>
                  </a:lnTo>
                  <a:lnTo>
                    <a:pt x="3156" y="15833"/>
                  </a:lnTo>
                  <a:lnTo>
                    <a:pt x="3897" y="15795"/>
                  </a:lnTo>
                  <a:lnTo>
                    <a:pt x="4620" y="15738"/>
                  </a:lnTo>
                  <a:lnTo>
                    <a:pt x="5342" y="15643"/>
                  </a:lnTo>
                  <a:lnTo>
                    <a:pt x="6064" y="15529"/>
                  </a:lnTo>
                  <a:lnTo>
                    <a:pt x="6767" y="15396"/>
                  </a:lnTo>
                  <a:lnTo>
                    <a:pt x="7471" y="15225"/>
                  </a:lnTo>
                  <a:lnTo>
                    <a:pt x="8155" y="15016"/>
                  </a:lnTo>
                  <a:lnTo>
                    <a:pt x="8839" y="14788"/>
                  </a:lnTo>
                  <a:lnTo>
                    <a:pt x="9523" y="14522"/>
                  </a:lnTo>
                  <a:lnTo>
                    <a:pt x="10188" y="14218"/>
                  </a:lnTo>
                  <a:lnTo>
                    <a:pt x="10854" y="13895"/>
                  </a:lnTo>
                  <a:lnTo>
                    <a:pt x="11519" y="13533"/>
                  </a:lnTo>
                  <a:lnTo>
                    <a:pt x="12165" y="13134"/>
                  </a:lnTo>
                  <a:lnTo>
                    <a:pt x="12811" y="12697"/>
                  </a:lnTo>
                  <a:lnTo>
                    <a:pt x="13458" y="12241"/>
                  </a:lnTo>
                  <a:lnTo>
                    <a:pt x="14085" y="11747"/>
                  </a:lnTo>
                  <a:lnTo>
                    <a:pt x="14712" y="11196"/>
                  </a:lnTo>
                  <a:lnTo>
                    <a:pt x="15339" y="10625"/>
                  </a:lnTo>
                  <a:lnTo>
                    <a:pt x="15967" y="10017"/>
                  </a:lnTo>
                  <a:lnTo>
                    <a:pt x="16575" y="9371"/>
                  </a:lnTo>
                  <a:lnTo>
                    <a:pt x="17202" y="8687"/>
                  </a:lnTo>
                  <a:lnTo>
                    <a:pt x="17810" y="7964"/>
                  </a:lnTo>
                  <a:lnTo>
                    <a:pt x="18399" y="7185"/>
                  </a:lnTo>
                  <a:lnTo>
                    <a:pt x="19008" y="6387"/>
                  </a:lnTo>
                  <a:lnTo>
                    <a:pt x="19597" y="5532"/>
                  </a:lnTo>
                  <a:lnTo>
                    <a:pt x="20186" y="4657"/>
                  </a:lnTo>
                  <a:lnTo>
                    <a:pt x="20794" y="3726"/>
                  </a:lnTo>
                  <a:lnTo>
                    <a:pt x="21364" y="2757"/>
                  </a:lnTo>
                  <a:lnTo>
                    <a:pt x="21326" y="2472"/>
                  </a:lnTo>
                  <a:lnTo>
                    <a:pt x="21250" y="2186"/>
                  </a:lnTo>
                  <a:lnTo>
                    <a:pt x="21155" y="1920"/>
                  </a:lnTo>
                  <a:lnTo>
                    <a:pt x="21041" y="1673"/>
                  </a:lnTo>
                  <a:lnTo>
                    <a:pt x="20908" y="1426"/>
                  </a:lnTo>
                  <a:lnTo>
                    <a:pt x="20756" y="1198"/>
                  </a:lnTo>
                  <a:lnTo>
                    <a:pt x="20566" y="989"/>
                  </a:lnTo>
                  <a:lnTo>
                    <a:pt x="20376" y="799"/>
                  </a:lnTo>
                  <a:lnTo>
                    <a:pt x="20167" y="628"/>
                  </a:lnTo>
                  <a:lnTo>
                    <a:pt x="19939" y="457"/>
                  </a:lnTo>
                  <a:lnTo>
                    <a:pt x="19692" y="324"/>
                  </a:lnTo>
                  <a:lnTo>
                    <a:pt x="19426" y="210"/>
                  </a:lnTo>
                  <a:lnTo>
                    <a:pt x="19160" y="134"/>
                  </a:lnTo>
                  <a:lnTo>
                    <a:pt x="18856" y="58"/>
                  </a:lnTo>
                  <a:lnTo>
                    <a:pt x="18551" y="20"/>
                  </a:lnTo>
                  <a:lnTo>
                    <a:pt x="182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6636238" y="2774214"/>
              <a:ext cx="65906" cy="80650"/>
            </a:xfrm>
            <a:custGeom>
              <a:avLst/>
              <a:gdLst/>
              <a:ahLst/>
              <a:cxnLst/>
              <a:rect l="l" t="t" r="r" b="b"/>
              <a:pathLst>
                <a:path w="1864" h="2281" extrusionOk="0">
                  <a:moveTo>
                    <a:pt x="894" y="0"/>
                  </a:moveTo>
                  <a:lnTo>
                    <a:pt x="780" y="19"/>
                  </a:lnTo>
                  <a:lnTo>
                    <a:pt x="647" y="57"/>
                  </a:lnTo>
                  <a:lnTo>
                    <a:pt x="514" y="95"/>
                  </a:lnTo>
                  <a:lnTo>
                    <a:pt x="267" y="228"/>
                  </a:lnTo>
                  <a:lnTo>
                    <a:pt x="191" y="285"/>
                  </a:lnTo>
                  <a:lnTo>
                    <a:pt x="134" y="342"/>
                  </a:lnTo>
                  <a:lnTo>
                    <a:pt x="77" y="418"/>
                  </a:lnTo>
                  <a:lnTo>
                    <a:pt x="39" y="513"/>
                  </a:lnTo>
                  <a:lnTo>
                    <a:pt x="20" y="608"/>
                  </a:lnTo>
                  <a:lnTo>
                    <a:pt x="1" y="684"/>
                  </a:lnTo>
                  <a:lnTo>
                    <a:pt x="1" y="779"/>
                  </a:lnTo>
                  <a:lnTo>
                    <a:pt x="20" y="874"/>
                  </a:lnTo>
                  <a:lnTo>
                    <a:pt x="77" y="1007"/>
                  </a:lnTo>
                  <a:lnTo>
                    <a:pt x="134" y="1140"/>
                  </a:lnTo>
                  <a:lnTo>
                    <a:pt x="210" y="1274"/>
                  </a:lnTo>
                  <a:lnTo>
                    <a:pt x="305" y="1388"/>
                  </a:lnTo>
                  <a:lnTo>
                    <a:pt x="457" y="1521"/>
                  </a:lnTo>
                  <a:lnTo>
                    <a:pt x="666" y="1654"/>
                  </a:lnTo>
                  <a:lnTo>
                    <a:pt x="1160" y="1958"/>
                  </a:lnTo>
                  <a:lnTo>
                    <a:pt x="1578" y="2186"/>
                  </a:lnTo>
                  <a:lnTo>
                    <a:pt x="1768" y="2281"/>
                  </a:lnTo>
                  <a:lnTo>
                    <a:pt x="1787" y="2224"/>
                  </a:lnTo>
                  <a:lnTo>
                    <a:pt x="1825" y="2167"/>
                  </a:lnTo>
                  <a:lnTo>
                    <a:pt x="1844" y="2072"/>
                  </a:lnTo>
                  <a:lnTo>
                    <a:pt x="1863" y="1920"/>
                  </a:lnTo>
                  <a:lnTo>
                    <a:pt x="1863" y="1749"/>
                  </a:lnTo>
                  <a:lnTo>
                    <a:pt x="1844" y="1521"/>
                  </a:lnTo>
                  <a:lnTo>
                    <a:pt x="1806" y="1236"/>
                  </a:lnTo>
                  <a:lnTo>
                    <a:pt x="1730" y="950"/>
                  </a:lnTo>
                  <a:lnTo>
                    <a:pt x="1673" y="741"/>
                  </a:lnTo>
                  <a:lnTo>
                    <a:pt x="1597" y="551"/>
                  </a:lnTo>
                  <a:lnTo>
                    <a:pt x="1521" y="418"/>
                  </a:lnTo>
                  <a:lnTo>
                    <a:pt x="1445" y="304"/>
                  </a:lnTo>
                  <a:lnTo>
                    <a:pt x="1350" y="209"/>
                  </a:lnTo>
                  <a:lnTo>
                    <a:pt x="1179" y="57"/>
                  </a:lnTo>
                  <a:lnTo>
                    <a:pt x="110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7"/>
            <p:cNvSpPr/>
            <p:nvPr/>
          </p:nvSpPr>
          <p:spPr>
            <a:xfrm>
              <a:off x="6649003" y="2778245"/>
              <a:ext cx="51127" cy="75948"/>
            </a:xfrm>
            <a:custGeom>
              <a:avLst/>
              <a:gdLst/>
              <a:ahLst/>
              <a:cxnLst/>
              <a:rect l="l" t="t" r="r" b="b"/>
              <a:pathLst>
                <a:path w="1446" h="2148" extrusionOk="0">
                  <a:moveTo>
                    <a:pt x="552" y="0"/>
                  </a:moveTo>
                  <a:lnTo>
                    <a:pt x="381" y="57"/>
                  </a:lnTo>
                  <a:lnTo>
                    <a:pt x="191" y="152"/>
                  </a:lnTo>
                  <a:lnTo>
                    <a:pt x="134" y="190"/>
                  </a:lnTo>
                  <a:lnTo>
                    <a:pt x="96" y="228"/>
                  </a:lnTo>
                  <a:lnTo>
                    <a:pt x="20" y="361"/>
                  </a:lnTo>
                  <a:lnTo>
                    <a:pt x="1" y="494"/>
                  </a:lnTo>
                  <a:lnTo>
                    <a:pt x="1" y="570"/>
                  </a:lnTo>
                  <a:lnTo>
                    <a:pt x="20" y="627"/>
                  </a:lnTo>
                  <a:lnTo>
                    <a:pt x="58" y="722"/>
                  </a:lnTo>
                  <a:lnTo>
                    <a:pt x="96" y="836"/>
                  </a:lnTo>
                  <a:lnTo>
                    <a:pt x="153" y="931"/>
                  </a:lnTo>
                  <a:lnTo>
                    <a:pt x="229" y="1007"/>
                  </a:lnTo>
                  <a:lnTo>
                    <a:pt x="913" y="1673"/>
                  </a:lnTo>
                  <a:lnTo>
                    <a:pt x="1426" y="2148"/>
                  </a:lnTo>
                  <a:lnTo>
                    <a:pt x="1426" y="2053"/>
                  </a:lnTo>
                  <a:lnTo>
                    <a:pt x="1445" y="1787"/>
                  </a:lnTo>
                  <a:lnTo>
                    <a:pt x="1426" y="1407"/>
                  </a:lnTo>
                  <a:lnTo>
                    <a:pt x="1388" y="1198"/>
                  </a:lnTo>
                  <a:lnTo>
                    <a:pt x="1350" y="969"/>
                  </a:lnTo>
                  <a:lnTo>
                    <a:pt x="1293" y="760"/>
                  </a:lnTo>
                  <a:lnTo>
                    <a:pt x="1236" y="589"/>
                  </a:lnTo>
                  <a:lnTo>
                    <a:pt x="1160" y="437"/>
                  </a:lnTo>
                  <a:lnTo>
                    <a:pt x="1103" y="342"/>
                  </a:lnTo>
                  <a:lnTo>
                    <a:pt x="1027" y="247"/>
                  </a:lnTo>
                  <a:lnTo>
                    <a:pt x="951" y="171"/>
                  </a:lnTo>
                  <a:lnTo>
                    <a:pt x="799" y="57"/>
                  </a:lnTo>
                  <a:lnTo>
                    <a:pt x="761" y="19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1D3265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6568380" y="2733195"/>
              <a:ext cx="36984" cy="43065"/>
            </a:xfrm>
            <a:custGeom>
              <a:avLst/>
              <a:gdLst/>
              <a:ahLst/>
              <a:cxnLst/>
              <a:rect l="l" t="t" r="r" b="b"/>
              <a:pathLst>
                <a:path w="1046" h="1218" extrusionOk="0">
                  <a:moveTo>
                    <a:pt x="551" y="1"/>
                  </a:moveTo>
                  <a:lnTo>
                    <a:pt x="513" y="20"/>
                  </a:lnTo>
                  <a:lnTo>
                    <a:pt x="380" y="39"/>
                  </a:lnTo>
                  <a:lnTo>
                    <a:pt x="285" y="77"/>
                  </a:lnTo>
                  <a:lnTo>
                    <a:pt x="209" y="153"/>
                  </a:lnTo>
                  <a:lnTo>
                    <a:pt x="133" y="229"/>
                  </a:lnTo>
                  <a:lnTo>
                    <a:pt x="57" y="324"/>
                  </a:lnTo>
                  <a:lnTo>
                    <a:pt x="19" y="457"/>
                  </a:lnTo>
                  <a:lnTo>
                    <a:pt x="0" y="571"/>
                  </a:lnTo>
                  <a:lnTo>
                    <a:pt x="19" y="685"/>
                  </a:lnTo>
                  <a:lnTo>
                    <a:pt x="38" y="799"/>
                  </a:lnTo>
                  <a:lnTo>
                    <a:pt x="95" y="913"/>
                  </a:lnTo>
                  <a:lnTo>
                    <a:pt x="171" y="1008"/>
                  </a:lnTo>
                  <a:lnTo>
                    <a:pt x="285" y="1084"/>
                  </a:lnTo>
                  <a:lnTo>
                    <a:pt x="399" y="1141"/>
                  </a:lnTo>
                  <a:lnTo>
                    <a:pt x="513" y="1198"/>
                  </a:lnTo>
                  <a:lnTo>
                    <a:pt x="627" y="1217"/>
                  </a:lnTo>
                  <a:lnTo>
                    <a:pt x="836" y="1217"/>
                  </a:lnTo>
                  <a:lnTo>
                    <a:pt x="988" y="1179"/>
                  </a:lnTo>
                  <a:lnTo>
                    <a:pt x="1045" y="1141"/>
                  </a:lnTo>
                  <a:lnTo>
                    <a:pt x="1045" y="1103"/>
                  </a:lnTo>
                  <a:lnTo>
                    <a:pt x="1026" y="951"/>
                  </a:lnTo>
                  <a:lnTo>
                    <a:pt x="988" y="742"/>
                  </a:lnTo>
                  <a:lnTo>
                    <a:pt x="931" y="609"/>
                  </a:lnTo>
                  <a:lnTo>
                    <a:pt x="893" y="495"/>
                  </a:lnTo>
                  <a:lnTo>
                    <a:pt x="760" y="286"/>
                  </a:lnTo>
                  <a:lnTo>
                    <a:pt x="665" y="134"/>
                  </a:lnTo>
                  <a:lnTo>
                    <a:pt x="5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27"/>
          <p:cNvGrpSpPr/>
          <p:nvPr/>
        </p:nvGrpSpPr>
        <p:grpSpPr>
          <a:xfrm>
            <a:off x="-28575" y="3762125"/>
            <a:ext cx="9201147" cy="1381363"/>
            <a:chOff x="-28575" y="3762125"/>
            <a:chExt cx="9201147" cy="1381363"/>
          </a:xfrm>
        </p:grpSpPr>
        <p:sp>
          <p:nvSpPr>
            <p:cNvPr id="1138" name="Google Shape;1138;p27"/>
            <p:cNvSpPr/>
            <p:nvPr/>
          </p:nvSpPr>
          <p:spPr>
            <a:xfrm>
              <a:off x="-28575" y="3762125"/>
              <a:ext cx="2081272" cy="1381351"/>
            </a:xfrm>
            <a:custGeom>
              <a:avLst/>
              <a:gdLst/>
              <a:ahLst/>
              <a:cxnLst/>
              <a:rect l="l" t="t" r="r" b="b"/>
              <a:pathLst>
                <a:path w="105128" h="69774" extrusionOk="0">
                  <a:moveTo>
                    <a:pt x="15662" y="0"/>
                  </a:moveTo>
                  <a:lnTo>
                    <a:pt x="14864" y="19"/>
                  </a:lnTo>
                  <a:lnTo>
                    <a:pt x="14066" y="76"/>
                  </a:lnTo>
                  <a:lnTo>
                    <a:pt x="13287" y="171"/>
                  </a:lnTo>
                  <a:lnTo>
                    <a:pt x="12507" y="304"/>
                  </a:lnTo>
                  <a:lnTo>
                    <a:pt x="11747" y="475"/>
                  </a:lnTo>
                  <a:lnTo>
                    <a:pt x="11006" y="684"/>
                  </a:lnTo>
                  <a:lnTo>
                    <a:pt x="10284" y="931"/>
                  </a:lnTo>
                  <a:lnTo>
                    <a:pt x="9561" y="1216"/>
                  </a:lnTo>
                  <a:lnTo>
                    <a:pt x="8877" y="1521"/>
                  </a:lnTo>
                  <a:lnTo>
                    <a:pt x="8193" y="1882"/>
                  </a:lnTo>
                  <a:lnTo>
                    <a:pt x="7547" y="2243"/>
                  </a:lnTo>
                  <a:lnTo>
                    <a:pt x="6900" y="2661"/>
                  </a:lnTo>
                  <a:lnTo>
                    <a:pt x="6292" y="3098"/>
                  </a:lnTo>
                  <a:lnTo>
                    <a:pt x="5703" y="3554"/>
                  </a:lnTo>
                  <a:lnTo>
                    <a:pt x="5133" y="4048"/>
                  </a:lnTo>
                  <a:lnTo>
                    <a:pt x="4582" y="4562"/>
                  </a:lnTo>
                  <a:lnTo>
                    <a:pt x="4068" y="5094"/>
                  </a:lnTo>
                  <a:lnTo>
                    <a:pt x="3574" y="5664"/>
                  </a:lnTo>
                  <a:lnTo>
                    <a:pt x="3118" y="6253"/>
                  </a:lnTo>
                  <a:lnTo>
                    <a:pt x="2681" y="6861"/>
                  </a:lnTo>
                  <a:lnTo>
                    <a:pt x="2263" y="7508"/>
                  </a:lnTo>
                  <a:lnTo>
                    <a:pt x="1902" y="8154"/>
                  </a:lnTo>
                  <a:lnTo>
                    <a:pt x="1540" y="8819"/>
                  </a:lnTo>
                  <a:lnTo>
                    <a:pt x="1236" y="9522"/>
                  </a:lnTo>
                  <a:lnTo>
                    <a:pt x="951" y="10226"/>
                  </a:lnTo>
                  <a:lnTo>
                    <a:pt x="704" y="10948"/>
                  </a:lnTo>
                  <a:lnTo>
                    <a:pt x="495" y="11689"/>
                  </a:lnTo>
                  <a:lnTo>
                    <a:pt x="324" y="12449"/>
                  </a:lnTo>
                  <a:lnTo>
                    <a:pt x="191" y="13210"/>
                  </a:lnTo>
                  <a:lnTo>
                    <a:pt x="77" y="13989"/>
                  </a:lnTo>
                  <a:lnTo>
                    <a:pt x="20" y="14787"/>
                  </a:lnTo>
                  <a:lnTo>
                    <a:pt x="1" y="15586"/>
                  </a:lnTo>
                  <a:lnTo>
                    <a:pt x="20" y="16251"/>
                  </a:lnTo>
                  <a:lnTo>
                    <a:pt x="58" y="16878"/>
                  </a:lnTo>
                  <a:lnTo>
                    <a:pt x="115" y="17524"/>
                  </a:lnTo>
                  <a:lnTo>
                    <a:pt x="210" y="18152"/>
                  </a:lnTo>
                  <a:lnTo>
                    <a:pt x="324" y="18779"/>
                  </a:lnTo>
                  <a:lnTo>
                    <a:pt x="476" y="19387"/>
                  </a:lnTo>
                  <a:lnTo>
                    <a:pt x="628" y="19976"/>
                  </a:lnTo>
                  <a:lnTo>
                    <a:pt x="818" y="20584"/>
                  </a:lnTo>
                  <a:lnTo>
                    <a:pt x="818" y="69774"/>
                  </a:lnTo>
                  <a:lnTo>
                    <a:pt x="105127" y="69774"/>
                  </a:lnTo>
                  <a:lnTo>
                    <a:pt x="105032" y="68919"/>
                  </a:lnTo>
                  <a:lnTo>
                    <a:pt x="104880" y="68063"/>
                  </a:lnTo>
                  <a:lnTo>
                    <a:pt x="104690" y="67227"/>
                  </a:lnTo>
                  <a:lnTo>
                    <a:pt x="104462" y="66410"/>
                  </a:lnTo>
                  <a:lnTo>
                    <a:pt x="104196" y="65612"/>
                  </a:lnTo>
                  <a:lnTo>
                    <a:pt x="103892" y="64813"/>
                  </a:lnTo>
                  <a:lnTo>
                    <a:pt x="103550" y="64053"/>
                  </a:lnTo>
                  <a:lnTo>
                    <a:pt x="103189" y="63293"/>
                  </a:lnTo>
                  <a:lnTo>
                    <a:pt x="102789" y="62570"/>
                  </a:lnTo>
                  <a:lnTo>
                    <a:pt x="102352" y="61848"/>
                  </a:lnTo>
                  <a:lnTo>
                    <a:pt x="101896" y="61164"/>
                  </a:lnTo>
                  <a:lnTo>
                    <a:pt x="101402" y="60499"/>
                  </a:lnTo>
                  <a:lnTo>
                    <a:pt x="100889" y="59852"/>
                  </a:lnTo>
                  <a:lnTo>
                    <a:pt x="100338" y="59225"/>
                  </a:lnTo>
                  <a:lnTo>
                    <a:pt x="99748" y="58636"/>
                  </a:lnTo>
                  <a:lnTo>
                    <a:pt x="99159" y="58066"/>
                  </a:lnTo>
                  <a:lnTo>
                    <a:pt x="98532" y="57534"/>
                  </a:lnTo>
                  <a:lnTo>
                    <a:pt x="97867" y="57020"/>
                  </a:lnTo>
                  <a:lnTo>
                    <a:pt x="97201" y="56526"/>
                  </a:lnTo>
                  <a:lnTo>
                    <a:pt x="96498" y="56070"/>
                  </a:lnTo>
                  <a:lnTo>
                    <a:pt x="95776" y="55652"/>
                  </a:lnTo>
                  <a:lnTo>
                    <a:pt x="95035" y="55253"/>
                  </a:lnTo>
                  <a:lnTo>
                    <a:pt x="94293" y="54892"/>
                  </a:lnTo>
                  <a:lnTo>
                    <a:pt x="93514" y="54569"/>
                  </a:lnTo>
                  <a:lnTo>
                    <a:pt x="92716" y="54283"/>
                  </a:lnTo>
                  <a:lnTo>
                    <a:pt x="91899" y="54036"/>
                  </a:lnTo>
                  <a:lnTo>
                    <a:pt x="91081" y="53808"/>
                  </a:lnTo>
                  <a:lnTo>
                    <a:pt x="90226" y="53637"/>
                  </a:lnTo>
                  <a:lnTo>
                    <a:pt x="89371" y="53485"/>
                  </a:lnTo>
                  <a:lnTo>
                    <a:pt x="88515" y="53390"/>
                  </a:lnTo>
                  <a:lnTo>
                    <a:pt x="87622" y="53314"/>
                  </a:lnTo>
                  <a:lnTo>
                    <a:pt x="86748" y="53295"/>
                  </a:lnTo>
                  <a:lnTo>
                    <a:pt x="85835" y="53333"/>
                  </a:lnTo>
                  <a:lnTo>
                    <a:pt x="84942" y="53390"/>
                  </a:lnTo>
                  <a:lnTo>
                    <a:pt x="84049" y="53504"/>
                  </a:lnTo>
                  <a:lnTo>
                    <a:pt x="83193" y="53637"/>
                  </a:lnTo>
                  <a:lnTo>
                    <a:pt x="83098" y="53200"/>
                  </a:lnTo>
                  <a:lnTo>
                    <a:pt x="83003" y="52763"/>
                  </a:lnTo>
                  <a:lnTo>
                    <a:pt x="82870" y="52326"/>
                  </a:lnTo>
                  <a:lnTo>
                    <a:pt x="82737" y="51908"/>
                  </a:lnTo>
                  <a:lnTo>
                    <a:pt x="82566" y="51489"/>
                  </a:lnTo>
                  <a:lnTo>
                    <a:pt x="82395" y="51090"/>
                  </a:lnTo>
                  <a:lnTo>
                    <a:pt x="82205" y="50691"/>
                  </a:lnTo>
                  <a:lnTo>
                    <a:pt x="81996" y="50311"/>
                  </a:lnTo>
                  <a:lnTo>
                    <a:pt x="81768" y="49931"/>
                  </a:lnTo>
                  <a:lnTo>
                    <a:pt x="81521" y="49570"/>
                  </a:lnTo>
                  <a:lnTo>
                    <a:pt x="81255" y="49228"/>
                  </a:lnTo>
                  <a:lnTo>
                    <a:pt x="80989" y="48886"/>
                  </a:lnTo>
                  <a:lnTo>
                    <a:pt x="80704" y="48562"/>
                  </a:lnTo>
                  <a:lnTo>
                    <a:pt x="80399" y="48239"/>
                  </a:lnTo>
                  <a:lnTo>
                    <a:pt x="80095" y="47935"/>
                  </a:lnTo>
                  <a:lnTo>
                    <a:pt x="79753" y="47650"/>
                  </a:lnTo>
                  <a:lnTo>
                    <a:pt x="79430" y="47365"/>
                  </a:lnTo>
                  <a:lnTo>
                    <a:pt x="79069" y="47099"/>
                  </a:lnTo>
                  <a:lnTo>
                    <a:pt x="78708" y="46871"/>
                  </a:lnTo>
                  <a:lnTo>
                    <a:pt x="78347" y="46624"/>
                  </a:lnTo>
                  <a:lnTo>
                    <a:pt x="77948" y="46415"/>
                  </a:lnTo>
                  <a:lnTo>
                    <a:pt x="77567" y="46225"/>
                  </a:lnTo>
                  <a:lnTo>
                    <a:pt x="77149" y="46035"/>
                  </a:lnTo>
                  <a:lnTo>
                    <a:pt x="76750" y="45863"/>
                  </a:lnTo>
                  <a:lnTo>
                    <a:pt x="76332" y="45730"/>
                  </a:lnTo>
                  <a:lnTo>
                    <a:pt x="75895" y="45597"/>
                  </a:lnTo>
                  <a:lnTo>
                    <a:pt x="75458" y="45483"/>
                  </a:lnTo>
                  <a:lnTo>
                    <a:pt x="75021" y="45388"/>
                  </a:lnTo>
                  <a:lnTo>
                    <a:pt x="74564" y="45312"/>
                  </a:lnTo>
                  <a:lnTo>
                    <a:pt x="74108" y="45274"/>
                  </a:lnTo>
                  <a:lnTo>
                    <a:pt x="73652" y="45236"/>
                  </a:lnTo>
                  <a:lnTo>
                    <a:pt x="72835" y="45236"/>
                  </a:lnTo>
                  <a:lnTo>
                    <a:pt x="72512" y="45255"/>
                  </a:lnTo>
                  <a:lnTo>
                    <a:pt x="71846" y="45312"/>
                  </a:lnTo>
                  <a:lnTo>
                    <a:pt x="71751" y="44742"/>
                  </a:lnTo>
                  <a:lnTo>
                    <a:pt x="71656" y="44172"/>
                  </a:lnTo>
                  <a:lnTo>
                    <a:pt x="71542" y="43621"/>
                  </a:lnTo>
                  <a:lnTo>
                    <a:pt x="71409" y="43050"/>
                  </a:lnTo>
                  <a:lnTo>
                    <a:pt x="71257" y="42499"/>
                  </a:lnTo>
                  <a:lnTo>
                    <a:pt x="71105" y="41948"/>
                  </a:lnTo>
                  <a:lnTo>
                    <a:pt x="70934" y="41416"/>
                  </a:lnTo>
                  <a:lnTo>
                    <a:pt x="70763" y="40884"/>
                  </a:lnTo>
                  <a:lnTo>
                    <a:pt x="70573" y="40351"/>
                  </a:lnTo>
                  <a:lnTo>
                    <a:pt x="70364" y="39819"/>
                  </a:lnTo>
                  <a:lnTo>
                    <a:pt x="70155" y="39306"/>
                  </a:lnTo>
                  <a:lnTo>
                    <a:pt x="69927" y="38793"/>
                  </a:lnTo>
                  <a:lnTo>
                    <a:pt x="69680" y="38299"/>
                  </a:lnTo>
                  <a:lnTo>
                    <a:pt x="69433" y="37805"/>
                  </a:lnTo>
                  <a:lnTo>
                    <a:pt x="69166" y="37310"/>
                  </a:lnTo>
                  <a:lnTo>
                    <a:pt x="68900" y="36816"/>
                  </a:lnTo>
                  <a:lnTo>
                    <a:pt x="68615" y="36341"/>
                  </a:lnTo>
                  <a:lnTo>
                    <a:pt x="68330" y="35866"/>
                  </a:lnTo>
                  <a:lnTo>
                    <a:pt x="68026" y="35410"/>
                  </a:lnTo>
                  <a:lnTo>
                    <a:pt x="67722" y="34954"/>
                  </a:lnTo>
                  <a:lnTo>
                    <a:pt x="67399" y="34516"/>
                  </a:lnTo>
                  <a:lnTo>
                    <a:pt x="67057" y="34079"/>
                  </a:lnTo>
                  <a:lnTo>
                    <a:pt x="66715" y="33642"/>
                  </a:lnTo>
                  <a:lnTo>
                    <a:pt x="66372" y="33224"/>
                  </a:lnTo>
                  <a:lnTo>
                    <a:pt x="66011" y="32806"/>
                  </a:lnTo>
                  <a:lnTo>
                    <a:pt x="65631" y="32407"/>
                  </a:lnTo>
                  <a:lnTo>
                    <a:pt x="65251" y="32007"/>
                  </a:lnTo>
                  <a:lnTo>
                    <a:pt x="64871" y="31608"/>
                  </a:lnTo>
                  <a:lnTo>
                    <a:pt x="64472" y="31228"/>
                  </a:lnTo>
                  <a:lnTo>
                    <a:pt x="64054" y="30867"/>
                  </a:lnTo>
                  <a:lnTo>
                    <a:pt x="63655" y="30506"/>
                  </a:lnTo>
                  <a:lnTo>
                    <a:pt x="63217" y="30145"/>
                  </a:lnTo>
                  <a:lnTo>
                    <a:pt x="62799" y="29803"/>
                  </a:lnTo>
                  <a:lnTo>
                    <a:pt x="62362" y="29480"/>
                  </a:lnTo>
                  <a:lnTo>
                    <a:pt x="61906" y="29156"/>
                  </a:lnTo>
                  <a:lnTo>
                    <a:pt x="61469" y="28833"/>
                  </a:lnTo>
                  <a:lnTo>
                    <a:pt x="60994" y="28529"/>
                  </a:lnTo>
                  <a:lnTo>
                    <a:pt x="60537" y="28244"/>
                  </a:lnTo>
                  <a:lnTo>
                    <a:pt x="60062" y="27959"/>
                  </a:lnTo>
                  <a:lnTo>
                    <a:pt x="59587" y="27693"/>
                  </a:lnTo>
                  <a:lnTo>
                    <a:pt x="59093" y="27427"/>
                  </a:lnTo>
                  <a:lnTo>
                    <a:pt x="58599" y="27180"/>
                  </a:lnTo>
                  <a:lnTo>
                    <a:pt x="58105" y="26952"/>
                  </a:lnTo>
                  <a:lnTo>
                    <a:pt x="57591" y="26724"/>
                  </a:lnTo>
                  <a:lnTo>
                    <a:pt x="57078" y="26496"/>
                  </a:lnTo>
                  <a:lnTo>
                    <a:pt x="56565" y="26286"/>
                  </a:lnTo>
                  <a:lnTo>
                    <a:pt x="56033" y="26096"/>
                  </a:lnTo>
                  <a:lnTo>
                    <a:pt x="55520" y="25925"/>
                  </a:lnTo>
                  <a:lnTo>
                    <a:pt x="54968" y="25754"/>
                  </a:lnTo>
                  <a:lnTo>
                    <a:pt x="54436" y="25602"/>
                  </a:lnTo>
                  <a:lnTo>
                    <a:pt x="53904" y="25450"/>
                  </a:lnTo>
                  <a:lnTo>
                    <a:pt x="53353" y="25317"/>
                  </a:lnTo>
                  <a:lnTo>
                    <a:pt x="52802" y="25203"/>
                  </a:lnTo>
                  <a:lnTo>
                    <a:pt x="52231" y="25089"/>
                  </a:lnTo>
                  <a:lnTo>
                    <a:pt x="51680" y="24994"/>
                  </a:lnTo>
                  <a:lnTo>
                    <a:pt x="51110" y="24918"/>
                  </a:lnTo>
                  <a:lnTo>
                    <a:pt x="50540" y="24842"/>
                  </a:lnTo>
                  <a:lnTo>
                    <a:pt x="49970" y="24804"/>
                  </a:lnTo>
                  <a:lnTo>
                    <a:pt x="49399" y="24747"/>
                  </a:lnTo>
                  <a:lnTo>
                    <a:pt x="48810" y="24728"/>
                  </a:lnTo>
                  <a:lnTo>
                    <a:pt x="48221" y="24709"/>
                  </a:lnTo>
                  <a:lnTo>
                    <a:pt x="47651" y="24709"/>
                  </a:lnTo>
                  <a:lnTo>
                    <a:pt x="47062" y="24728"/>
                  </a:lnTo>
                  <a:lnTo>
                    <a:pt x="46453" y="24766"/>
                  </a:lnTo>
                  <a:lnTo>
                    <a:pt x="45427" y="24842"/>
                  </a:lnTo>
                  <a:lnTo>
                    <a:pt x="44401" y="24975"/>
                  </a:lnTo>
                  <a:lnTo>
                    <a:pt x="43393" y="25146"/>
                  </a:lnTo>
                  <a:lnTo>
                    <a:pt x="42405" y="25355"/>
                  </a:lnTo>
                  <a:lnTo>
                    <a:pt x="41417" y="25602"/>
                  </a:lnTo>
                  <a:lnTo>
                    <a:pt x="40466" y="25887"/>
                  </a:lnTo>
                  <a:lnTo>
                    <a:pt x="39516" y="26210"/>
                  </a:lnTo>
                  <a:lnTo>
                    <a:pt x="38604" y="26572"/>
                  </a:lnTo>
                  <a:lnTo>
                    <a:pt x="37691" y="26990"/>
                  </a:lnTo>
                  <a:lnTo>
                    <a:pt x="36817" y="27408"/>
                  </a:lnTo>
                  <a:lnTo>
                    <a:pt x="35943" y="27883"/>
                  </a:lnTo>
                  <a:lnTo>
                    <a:pt x="35106" y="28377"/>
                  </a:lnTo>
                  <a:lnTo>
                    <a:pt x="34289" y="28928"/>
                  </a:lnTo>
                  <a:lnTo>
                    <a:pt x="33491" y="29480"/>
                  </a:lnTo>
                  <a:lnTo>
                    <a:pt x="32731" y="30088"/>
                  </a:lnTo>
                  <a:lnTo>
                    <a:pt x="31989" y="30715"/>
                  </a:lnTo>
                  <a:lnTo>
                    <a:pt x="31704" y="30392"/>
                  </a:lnTo>
                  <a:lnTo>
                    <a:pt x="31400" y="30088"/>
                  </a:lnTo>
                  <a:lnTo>
                    <a:pt x="31096" y="29803"/>
                  </a:lnTo>
                  <a:lnTo>
                    <a:pt x="30773" y="29518"/>
                  </a:lnTo>
                  <a:lnTo>
                    <a:pt x="30450" y="29252"/>
                  </a:lnTo>
                  <a:lnTo>
                    <a:pt x="30108" y="28985"/>
                  </a:lnTo>
                  <a:lnTo>
                    <a:pt x="29765" y="28738"/>
                  </a:lnTo>
                  <a:lnTo>
                    <a:pt x="29423" y="28491"/>
                  </a:lnTo>
                  <a:lnTo>
                    <a:pt x="29062" y="28263"/>
                  </a:lnTo>
                  <a:lnTo>
                    <a:pt x="28682" y="28054"/>
                  </a:lnTo>
                  <a:lnTo>
                    <a:pt x="28321" y="27845"/>
                  </a:lnTo>
                  <a:lnTo>
                    <a:pt x="27922" y="27655"/>
                  </a:lnTo>
                  <a:lnTo>
                    <a:pt x="27542" y="27484"/>
                  </a:lnTo>
                  <a:lnTo>
                    <a:pt x="27143" y="27313"/>
                  </a:lnTo>
                  <a:lnTo>
                    <a:pt x="26743" y="27161"/>
                  </a:lnTo>
                  <a:lnTo>
                    <a:pt x="26325" y="27009"/>
                  </a:lnTo>
                  <a:lnTo>
                    <a:pt x="26895" y="26477"/>
                  </a:lnTo>
                  <a:lnTo>
                    <a:pt x="27428" y="25887"/>
                  </a:lnTo>
                  <a:lnTo>
                    <a:pt x="27922" y="25298"/>
                  </a:lnTo>
                  <a:lnTo>
                    <a:pt x="28397" y="24671"/>
                  </a:lnTo>
                  <a:lnTo>
                    <a:pt x="28853" y="24006"/>
                  </a:lnTo>
                  <a:lnTo>
                    <a:pt x="29252" y="23340"/>
                  </a:lnTo>
                  <a:lnTo>
                    <a:pt x="29632" y="22637"/>
                  </a:lnTo>
                  <a:lnTo>
                    <a:pt x="29975" y="21934"/>
                  </a:lnTo>
                  <a:lnTo>
                    <a:pt x="30279" y="21193"/>
                  </a:lnTo>
                  <a:lnTo>
                    <a:pt x="30564" y="20432"/>
                  </a:lnTo>
                  <a:lnTo>
                    <a:pt x="30792" y="19672"/>
                  </a:lnTo>
                  <a:lnTo>
                    <a:pt x="30982" y="18874"/>
                  </a:lnTo>
                  <a:lnTo>
                    <a:pt x="31134" y="18076"/>
                  </a:lnTo>
                  <a:lnTo>
                    <a:pt x="31248" y="17258"/>
                  </a:lnTo>
                  <a:lnTo>
                    <a:pt x="31305" y="16441"/>
                  </a:lnTo>
                  <a:lnTo>
                    <a:pt x="31324" y="15586"/>
                  </a:lnTo>
                  <a:lnTo>
                    <a:pt x="31305" y="14787"/>
                  </a:lnTo>
                  <a:lnTo>
                    <a:pt x="31248" y="13989"/>
                  </a:lnTo>
                  <a:lnTo>
                    <a:pt x="31153" y="13210"/>
                  </a:lnTo>
                  <a:lnTo>
                    <a:pt x="31001" y="12449"/>
                  </a:lnTo>
                  <a:lnTo>
                    <a:pt x="30830" y="11689"/>
                  </a:lnTo>
                  <a:lnTo>
                    <a:pt x="30621" y="10948"/>
                  </a:lnTo>
                  <a:lnTo>
                    <a:pt x="30374" y="10226"/>
                  </a:lnTo>
                  <a:lnTo>
                    <a:pt x="30089" y="9522"/>
                  </a:lnTo>
                  <a:lnTo>
                    <a:pt x="29784" y="8819"/>
                  </a:lnTo>
                  <a:lnTo>
                    <a:pt x="29442" y="8154"/>
                  </a:lnTo>
                  <a:lnTo>
                    <a:pt x="29062" y="7508"/>
                  </a:lnTo>
                  <a:lnTo>
                    <a:pt x="28644" y="6861"/>
                  </a:lnTo>
                  <a:lnTo>
                    <a:pt x="28207" y="6253"/>
                  </a:lnTo>
                  <a:lnTo>
                    <a:pt x="27751" y="5664"/>
                  </a:lnTo>
                  <a:lnTo>
                    <a:pt x="27257" y="5094"/>
                  </a:lnTo>
                  <a:lnTo>
                    <a:pt x="26743" y="4562"/>
                  </a:lnTo>
                  <a:lnTo>
                    <a:pt x="26192" y="4048"/>
                  </a:lnTo>
                  <a:lnTo>
                    <a:pt x="25622" y="3554"/>
                  </a:lnTo>
                  <a:lnTo>
                    <a:pt x="25033" y="3098"/>
                  </a:lnTo>
                  <a:lnTo>
                    <a:pt x="24425" y="2661"/>
                  </a:lnTo>
                  <a:lnTo>
                    <a:pt x="23778" y="2243"/>
                  </a:lnTo>
                  <a:lnTo>
                    <a:pt x="23132" y="1882"/>
                  </a:lnTo>
                  <a:lnTo>
                    <a:pt x="22448" y="1521"/>
                  </a:lnTo>
                  <a:lnTo>
                    <a:pt x="21764" y="1216"/>
                  </a:lnTo>
                  <a:lnTo>
                    <a:pt x="21041" y="931"/>
                  </a:lnTo>
                  <a:lnTo>
                    <a:pt x="20319" y="684"/>
                  </a:lnTo>
                  <a:lnTo>
                    <a:pt x="19578" y="475"/>
                  </a:lnTo>
                  <a:lnTo>
                    <a:pt x="18818" y="304"/>
                  </a:lnTo>
                  <a:lnTo>
                    <a:pt x="18057" y="171"/>
                  </a:lnTo>
                  <a:lnTo>
                    <a:pt x="17259" y="76"/>
                  </a:lnTo>
                  <a:lnTo>
                    <a:pt x="16480" y="19"/>
                  </a:lnTo>
                  <a:lnTo>
                    <a:pt x="15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 flipH="1">
              <a:off x="7091300" y="3762125"/>
              <a:ext cx="2081272" cy="1381351"/>
            </a:xfrm>
            <a:custGeom>
              <a:avLst/>
              <a:gdLst/>
              <a:ahLst/>
              <a:cxnLst/>
              <a:rect l="l" t="t" r="r" b="b"/>
              <a:pathLst>
                <a:path w="105128" h="69774" extrusionOk="0">
                  <a:moveTo>
                    <a:pt x="15662" y="0"/>
                  </a:moveTo>
                  <a:lnTo>
                    <a:pt x="14864" y="19"/>
                  </a:lnTo>
                  <a:lnTo>
                    <a:pt x="14066" y="76"/>
                  </a:lnTo>
                  <a:lnTo>
                    <a:pt x="13287" y="171"/>
                  </a:lnTo>
                  <a:lnTo>
                    <a:pt x="12507" y="304"/>
                  </a:lnTo>
                  <a:lnTo>
                    <a:pt x="11747" y="475"/>
                  </a:lnTo>
                  <a:lnTo>
                    <a:pt x="11006" y="684"/>
                  </a:lnTo>
                  <a:lnTo>
                    <a:pt x="10284" y="931"/>
                  </a:lnTo>
                  <a:lnTo>
                    <a:pt x="9561" y="1216"/>
                  </a:lnTo>
                  <a:lnTo>
                    <a:pt x="8877" y="1521"/>
                  </a:lnTo>
                  <a:lnTo>
                    <a:pt x="8193" y="1882"/>
                  </a:lnTo>
                  <a:lnTo>
                    <a:pt x="7547" y="2243"/>
                  </a:lnTo>
                  <a:lnTo>
                    <a:pt x="6900" y="2661"/>
                  </a:lnTo>
                  <a:lnTo>
                    <a:pt x="6292" y="3098"/>
                  </a:lnTo>
                  <a:lnTo>
                    <a:pt x="5703" y="3554"/>
                  </a:lnTo>
                  <a:lnTo>
                    <a:pt x="5133" y="4048"/>
                  </a:lnTo>
                  <a:lnTo>
                    <a:pt x="4582" y="4562"/>
                  </a:lnTo>
                  <a:lnTo>
                    <a:pt x="4068" y="5094"/>
                  </a:lnTo>
                  <a:lnTo>
                    <a:pt x="3574" y="5664"/>
                  </a:lnTo>
                  <a:lnTo>
                    <a:pt x="3118" y="6253"/>
                  </a:lnTo>
                  <a:lnTo>
                    <a:pt x="2681" y="6861"/>
                  </a:lnTo>
                  <a:lnTo>
                    <a:pt x="2263" y="7508"/>
                  </a:lnTo>
                  <a:lnTo>
                    <a:pt x="1902" y="8154"/>
                  </a:lnTo>
                  <a:lnTo>
                    <a:pt x="1540" y="8819"/>
                  </a:lnTo>
                  <a:lnTo>
                    <a:pt x="1236" y="9522"/>
                  </a:lnTo>
                  <a:lnTo>
                    <a:pt x="951" y="10226"/>
                  </a:lnTo>
                  <a:lnTo>
                    <a:pt x="704" y="10948"/>
                  </a:lnTo>
                  <a:lnTo>
                    <a:pt x="495" y="11689"/>
                  </a:lnTo>
                  <a:lnTo>
                    <a:pt x="324" y="12449"/>
                  </a:lnTo>
                  <a:lnTo>
                    <a:pt x="191" y="13210"/>
                  </a:lnTo>
                  <a:lnTo>
                    <a:pt x="77" y="13989"/>
                  </a:lnTo>
                  <a:lnTo>
                    <a:pt x="20" y="14787"/>
                  </a:lnTo>
                  <a:lnTo>
                    <a:pt x="1" y="15586"/>
                  </a:lnTo>
                  <a:lnTo>
                    <a:pt x="20" y="16251"/>
                  </a:lnTo>
                  <a:lnTo>
                    <a:pt x="58" y="16878"/>
                  </a:lnTo>
                  <a:lnTo>
                    <a:pt x="115" y="17524"/>
                  </a:lnTo>
                  <a:lnTo>
                    <a:pt x="210" y="18152"/>
                  </a:lnTo>
                  <a:lnTo>
                    <a:pt x="324" y="18779"/>
                  </a:lnTo>
                  <a:lnTo>
                    <a:pt x="476" y="19387"/>
                  </a:lnTo>
                  <a:lnTo>
                    <a:pt x="628" y="19976"/>
                  </a:lnTo>
                  <a:lnTo>
                    <a:pt x="818" y="20584"/>
                  </a:lnTo>
                  <a:lnTo>
                    <a:pt x="818" y="69774"/>
                  </a:lnTo>
                  <a:lnTo>
                    <a:pt x="105127" y="69774"/>
                  </a:lnTo>
                  <a:lnTo>
                    <a:pt x="105032" y="68919"/>
                  </a:lnTo>
                  <a:lnTo>
                    <a:pt x="104880" y="68063"/>
                  </a:lnTo>
                  <a:lnTo>
                    <a:pt x="104690" y="67227"/>
                  </a:lnTo>
                  <a:lnTo>
                    <a:pt x="104462" y="66410"/>
                  </a:lnTo>
                  <a:lnTo>
                    <a:pt x="104196" y="65612"/>
                  </a:lnTo>
                  <a:lnTo>
                    <a:pt x="103892" y="64813"/>
                  </a:lnTo>
                  <a:lnTo>
                    <a:pt x="103550" y="64053"/>
                  </a:lnTo>
                  <a:lnTo>
                    <a:pt x="103189" y="63293"/>
                  </a:lnTo>
                  <a:lnTo>
                    <a:pt x="102789" y="62570"/>
                  </a:lnTo>
                  <a:lnTo>
                    <a:pt x="102352" y="61848"/>
                  </a:lnTo>
                  <a:lnTo>
                    <a:pt x="101896" y="61164"/>
                  </a:lnTo>
                  <a:lnTo>
                    <a:pt x="101402" y="60499"/>
                  </a:lnTo>
                  <a:lnTo>
                    <a:pt x="100889" y="59852"/>
                  </a:lnTo>
                  <a:lnTo>
                    <a:pt x="100338" y="59225"/>
                  </a:lnTo>
                  <a:lnTo>
                    <a:pt x="99748" y="58636"/>
                  </a:lnTo>
                  <a:lnTo>
                    <a:pt x="99159" y="58066"/>
                  </a:lnTo>
                  <a:lnTo>
                    <a:pt x="98532" y="57534"/>
                  </a:lnTo>
                  <a:lnTo>
                    <a:pt x="97867" y="57020"/>
                  </a:lnTo>
                  <a:lnTo>
                    <a:pt x="97201" y="56526"/>
                  </a:lnTo>
                  <a:lnTo>
                    <a:pt x="96498" y="56070"/>
                  </a:lnTo>
                  <a:lnTo>
                    <a:pt x="95776" y="55652"/>
                  </a:lnTo>
                  <a:lnTo>
                    <a:pt x="95035" y="55253"/>
                  </a:lnTo>
                  <a:lnTo>
                    <a:pt x="94293" y="54892"/>
                  </a:lnTo>
                  <a:lnTo>
                    <a:pt x="93514" y="54569"/>
                  </a:lnTo>
                  <a:lnTo>
                    <a:pt x="92716" y="54283"/>
                  </a:lnTo>
                  <a:lnTo>
                    <a:pt x="91899" y="54036"/>
                  </a:lnTo>
                  <a:lnTo>
                    <a:pt x="91081" y="53808"/>
                  </a:lnTo>
                  <a:lnTo>
                    <a:pt x="90226" y="53637"/>
                  </a:lnTo>
                  <a:lnTo>
                    <a:pt x="89371" y="53485"/>
                  </a:lnTo>
                  <a:lnTo>
                    <a:pt x="88515" y="53390"/>
                  </a:lnTo>
                  <a:lnTo>
                    <a:pt x="87622" y="53314"/>
                  </a:lnTo>
                  <a:lnTo>
                    <a:pt x="86748" y="53295"/>
                  </a:lnTo>
                  <a:lnTo>
                    <a:pt x="85835" y="53333"/>
                  </a:lnTo>
                  <a:lnTo>
                    <a:pt x="84942" y="53390"/>
                  </a:lnTo>
                  <a:lnTo>
                    <a:pt x="84049" y="53504"/>
                  </a:lnTo>
                  <a:lnTo>
                    <a:pt x="83193" y="53637"/>
                  </a:lnTo>
                  <a:lnTo>
                    <a:pt x="83098" y="53200"/>
                  </a:lnTo>
                  <a:lnTo>
                    <a:pt x="83003" y="52763"/>
                  </a:lnTo>
                  <a:lnTo>
                    <a:pt x="82870" y="52326"/>
                  </a:lnTo>
                  <a:lnTo>
                    <a:pt x="82737" y="51908"/>
                  </a:lnTo>
                  <a:lnTo>
                    <a:pt x="82566" y="51489"/>
                  </a:lnTo>
                  <a:lnTo>
                    <a:pt x="82395" y="51090"/>
                  </a:lnTo>
                  <a:lnTo>
                    <a:pt x="82205" y="50691"/>
                  </a:lnTo>
                  <a:lnTo>
                    <a:pt x="81996" y="50311"/>
                  </a:lnTo>
                  <a:lnTo>
                    <a:pt x="81768" y="49931"/>
                  </a:lnTo>
                  <a:lnTo>
                    <a:pt x="81521" y="49570"/>
                  </a:lnTo>
                  <a:lnTo>
                    <a:pt x="81255" y="49228"/>
                  </a:lnTo>
                  <a:lnTo>
                    <a:pt x="80989" y="48886"/>
                  </a:lnTo>
                  <a:lnTo>
                    <a:pt x="80704" y="48562"/>
                  </a:lnTo>
                  <a:lnTo>
                    <a:pt x="80399" y="48239"/>
                  </a:lnTo>
                  <a:lnTo>
                    <a:pt x="80095" y="47935"/>
                  </a:lnTo>
                  <a:lnTo>
                    <a:pt x="79753" y="47650"/>
                  </a:lnTo>
                  <a:lnTo>
                    <a:pt x="79430" y="47365"/>
                  </a:lnTo>
                  <a:lnTo>
                    <a:pt x="79069" y="47099"/>
                  </a:lnTo>
                  <a:lnTo>
                    <a:pt x="78708" y="46871"/>
                  </a:lnTo>
                  <a:lnTo>
                    <a:pt x="78347" y="46624"/>
                  </a:lnTo>
                  <a:lnTo>
                    <a:pt x="77948" y="46415"/>
                  </a:lnTo>
                  <a:lnTo>
                    <a:pt x="77567" y="46225"/>
                  </a:lnTo>
                  <a:lnTo>
                    <a:pt x="77149" y="46035"/>
                  </a:lnTo>
                  <a:lnTo>
                    <a:pt x="76750" y="45863"/>
                  </a:lnTo>
                  <a:lnTo>
                    <a:pt x="76332" y="45730"/>
                  </a:lnTo>
                  <a:lnTo>
                    <a:pt x="75895" y="45597"/>
                  </a:lnTo>
                  <a:lnTo>
                    <a:pt x="75458" y="45483"/>
                  </a:lnTo>
                  <a:lnTo>
                    <a:pt x="75021" y="45388"/>
                  </a:lnTo>
                  <a:lnTo>
                    <a:pt x="74564" y="45312"/>
                  </a:lnTo>
                  <a:lnTo>
                    <a:pt x="74108" y="45274"/>
                  </a:lnTo>
                  <a:lnTo>
                    <a:pt x="73652" y="45236"/>
                  </a:lnTo>
                  <a:lnTo>
                    <a:pt x="72835" y="45236"/>
                  </a:lnTo>
                  <a:lnTo>
                    <a:pt x="72512" y="45255"/>
                  </a:lnTo>
                  <a:lnTo>
                    <a:pt x="71846" y="45312"/>
                  </a:lnTo>
                  <a:lnTo>
                    <a:pt x="71751" y="44742"/>
                  </a:lnTo>
                  <a:lnTo>
                    <a:pt x="71656" y="44172"/>
                  </a:lnTo>
                  <a:lnTo>
                    <a:pt x="71542" y="43621"/>
                  </a:lnTo>
                  <a:lnTo>
                    <a:pt x="71409" y="43050"/>
                  </a:lnTo>
                  <a:lnTo>
                    <a:pt x="71257" y="42499"/>
                  </a:lnTo>
                  <a:lnTo>
                    <a:pt x="71105" y="41948"/>
                  </a:lnTo>
                  <a:lnTo>
                    <a:pt x="70934" y="41416"/>
                  </a:lnTo>
                  <a:lnTo>
                    <a:pt x="70763" y="40884"/>
                  </a:lnTo>
                  <a:lnTo>
                    <a:pt x="70573" y="40351"/>
                  </a:lnTo>
                  <a:lnTo>
                    <a:pt x="70364" y="39819"/>
                  </a:lnTo>
                  <a:lnTo>
                    <a:pt x="70155" y="39306"/>
                  </a:lnTo>
                  <a:lnTo>
                    <a:pt x="69927" y="38793"/>
                  </a:lnTo>
                  <a:lnTo>
                    <a:pt x="69680" y="38299"/>
                  </a:lnTo>
                  <a:lnTo>
                    <a:pt x="69433" y="37805"/>
                  </a:lnTo>
                  <a:lnTo>
                    <a:pt x="69166" y="37310"/>
                  </a:lnTo>
                  <a:lnTo>
                    <a:pt x="68900" y="36816"/>
                  </a:lnTo>
                  <a:lnTo>
                    <a:pt x="68615" y="36341"/>
                  </a:lnTo>
                  <a:lnTo>
                    <a:pt x="68330" y="35866"/>
                  </a:lnTo>
                  <a:lnTo>
                    <a:pt x="68026" y="35410"/>
                  </a:lnTo>
                  <a:lnTo>
                    <a:pt x="67722" y="34954"/>
                  </a:lnTo>
                  <a:lnTo>
                    <a:pt x="67399" y="34516"/>
                  </a:lnTo>
                  <a:lnTo>
                    <a:pt x="67057" y="34079"/>
                  </a:lnTo>
                  <a:lnTo>
                    <a:pt x="66715" y="33642"/>
                  </a:lnTo>
                  <a:lnTo>
                    <a:pt x="66372" y="33224"/>
                  </a:lnTo>
                  <a:lnTo>
                    <a:pt x="66011" y="32806"/>
                  </a:lnTo>
                  <a:lnTo>
                    <a:pt x="65631" y="32407"/>
                  </a:lnTo>
                  <a:lnTo>
                    <a:pt x="65251" y="32007"/>
                  </a:lnTo>
                  <a:lnTo>
                    <a:pt x="64871" y="31608"/>
                  </a:lnTo>
                  <a:lnTo>
                    <a:pt x="64472" y="31228"/>
                  </a:lnTo>
                  <a:lnTo>
                    <a:pt x="64054" y="30867"/>
                  </a:lnTo>
                  <a:lnTo>
                    <a:pt x="63655" y="30506"/>
                  </a:lnTo>
                  <a:lnTo>
                    <a:pt x="63217" y="30145"/>
                  </a:lnTo>
                  <a:lnTo>
                    <a:pt x="62799" y="29803"/>
                  </a:lnTo>
                  <a:lnTo>
                    <a:pt x="62362" y="29480"/>
                  </a:lnTo>
                  <a:lnTo>
                    <a:pt x="61906" y="29156"/>
                  </a:lnTo>
                  <a:lnTo>
                    <a:pt x="61469" y="28833"/>
                  </a:lnTo>
                  <a:lnTo>
                    <a:pt x="60994" y="28529"/>
                  </a:lnTo>
                  <a:lnTo>
                    <a:pt x="60537" y="28244"/>
                  </a:lnTo>
                  <a:lnTo>
                    <a:pt x="60062" y="27959"/>
                  </a:lnTo>
                  <a:lnTo>
                    <a:pt x="59587" y="27693"/>
                  </a:lnTo>
                  <a:lnTo>
                    <a:pt x="59093" y="27427"/>
                  </a:lnTo>
                  <a:lnTo>
                    <a:pt x="58599" y="27180"/>
                  </a:lnTo>
                  <a:lnTo>
                    <a:pt x="58105" y="26952"/>
                  </a:lnTo>
                  <a:lnTo>
                    <a:pt x="57591" y="26724"/>
                  </a:lnTo>
                  <a:lnTo>
                    <a:pt x="57078" y="26496"/>
                  </a:lnTo>
                  <a:lnTo>
                    <a:pt x="56565" y="26286"/>
                  </a:lnTo>
                  <a:lnTo>
                    <a:pt x="56033" y="26096"/>
                  </a:lnTo>
                  <a:lnTo>
                    <a:pt x="55520" y="25925"/>
                  </a:lnTo>
                  <a:lnTo>
                    <a:pt x="54968" y="25754"/>
                  </a:lnTo>
                  <a:lnTo>
                    <a:pt x="54436" y="25602"/>
                  </a:lnTo>
                  <a:lnTo>
                    <a:pt x="53904" y="25450"/>
                  </a:lnTo>
                  <a:lnTo>
                    <a:pt x="53353" y="25317"/>
                  </a:lnTo>
                  <a:lnTo>
                    <a:pt x="52802" y="25203"/>
                  </a:lnTo>
                  <a:lnTo>
                    <a:pt x="52231" y="25089"/>
                  </a:lnTo>
                  <a:lnTo>
                    <a:pt x="51680" y="24994"/>
                  </a:lnTo>
                  <a:lnTo>
                    <a:pt x="51110" y="24918"/>
                  </a:lnTo>
                  <a:lnTo>
                    <a:pt x="50540" y="24842"/>
                  </a:lnTo>
                  <a:lnTo>
                    <a:pt x="49970" y="24804"/>
                  </a:lnTo>
                  <a:lnTo>
                    <a:pt x="49399" y="24747"/>
                  </a:lnTo>
                  <a:lnTo>
                    <a:pt x="48810" y="24728"/>
                  </a:lnTo>
                  <a:lnTo>
                    <a:pt x="48221" y="24709"/>
                  </a:lnTo>
                  <a:lnTo>
                    <a:pt x="47651" y="24709"/>
                  </a:lnTo>
                  <a:lnTo>
                    <a:pt x="47062" y="24728"/>
                  </a:lnTo>
                  <a:lnTo>
                    <a:pt x="46453" y="24766"/>
                  </a:lnTo>
                  <a:lnTo>
                    <a:pt x="45427" y="24842"/>
                  </a:lnTo>
                  <a:lnTo>
                    <a:pt x="44401" y="24975"/>
                  </a:lnTo>
                  <a:lnTo>
                    <a:pt x="43393" y="25146"/>
                  </a:lnTo>
                  <a:lnTo>
                    <a:pt x="42405" y="25355"/>
                  </a:lnTo>
                  <a:lnTo>
                    <a:pt x="41417" y="25602"/>
                  </a:lnTo>
                  <a:lnTo>
                    <a:pt x="40466" y="25887"/>
                  </a:lnTo>
                  <a:lnTo>
                    <a:pt x="39516" y="26210"/>
                  </a:lnTo>
                  <a:lnTo>
                    <a:pt x="38604" y="26572"/>
                  </a:lnTo>
                  <a:lnTo>
                    <a:pt x="37691" y="26990"/>
                  </a:lnTo>
                  <a:lnTo>
                    <a:pt x="36817" y="27408"/>
                  </a:lnTo>
                  <a:lnTo>
                    <a:pt x="35943" y="27883"/>
                  </a:lnTo>
                  <a:lnTo>
                    <a:pt x="35106" y="28377"/>
                  </a:lnTo>
                  <a:lnTo>
                    <a:pt x="34289" y="28928"/>
                  </a:lnTo>
                  <a:lnTo>
                    <a:pt x="33491" y="29480"/>
                  </a:lnTo>
                  <a:lnTo>
                    <a:pt x="32731" y="30088"/>
                  </a:lnTo>
                  <a:lnTo>
                    <a:pt x="31989" y="30715"/>
                  </a:lnTo>
                  <a:lnTo>
                    <a:pt x="31704" y="30392"/>
                  </a:lnTo>
                  <a:lnTo>
                    <a:pt x="31400" y="30088"/>
                  </a:lnTo>
                  <a:lnTo>
                    <a:pt x="31096" y="29803"/>
                  </a:lnTo>
                  <a:lnTo>
                    <a:pt x="30773" y="29518"/>
                  </a:lnTo>
                  <a:lnTo>
                    <a:pt x="30450" y="29252"/>
                  </a:lnTo>
                  <a:lnTo>
                    <a:pt x="30108" y="28985"/>
                  </a:lnTo>
                  <a:lnTo>
                    <a:pt x="29765" y="28738"/>
                  </a:lnTo>
                  <a:lnTo>
                    <a:pt x="29423" y="28491"/>
                  </a:lnTo>
                  <a:lnTo>
                    <a:pt x="29062" y="28263"/>
                  </a:lnTo>
                  <a:lnTo>
                    <a:pt x="28682" y="28054"/>
                  </a:lnTo>
                  <a:lnTo>
                    <a:pt x="28321" y="27845"/>
                  </a:lnTo>
                  <a:lnTo>
                    <a:pt x="27922" y="27655"/>
                  </a:lnTo>
                  <a:lnTo>
                    <a:pt x="27542" y="27484"/>
                  </a:lnTo>
                  <a:lnTo>
                    <a:pt x="27143" y="27313"/>
                  </a:lnTo>
                  <a:lnTo>
                    <a:pt x="26743" y="27161"/>
                  </a:lnTo>
                  <a:lnTo>
                    <a:pt x="26325" y="27009"/>
                  </a:lnTo>
                  <a:lnTo>
                    <a:pt x="26895" y="26477"/>
                  </a:lnTo>
                  <a:lnTo>
                    <a:pt x="27428" y="25887"/>
                  </a:lnTo>
                  <a:lnTo>
                    <a:pt x="27922" y="25298"/>
                  </a:lnTo>
                  <a:lnTo>
                    <a:pt x="28397" y="24671"/>
                  </a:lnTo>
                  <a:lnTo>
                    <a:pt x="28853" y="24006"/>
                  </a:lnTo>
                  <a:lnTo>
                    <a:pt x="29252" y="23340"/>
                  </a:lnTo>
                  <a:lnTo>
                    <a:pt x="29632" y="22637"/>
                  </a:lnTo>
                  <a:lnTo>
                    <a:pt x="29975" y="21934"/>
                  </a:lnTo>
                  <a:lnTo>
                    <a:pt x="30279" y="21193"/>
                  </a:lnTo>
                  <a:lnTo>
                    <a:pt x="30564" y="20432"/>
                  </a:lnTo>
                  <a:lnTo>
                    <a:pt x="30792" y="19672"/>
                  </a:lnTo>
                  <a:lnTo>
                    <a:pt x="30982" y="18874"/>
                  </a:lnTo>
                  <a:lnTo>
                    <a:pt x="31134" y="18076"/>
                  </a:lnTo>
                  <a:lnTo>
                    <a:pt x="31248" y="17258"/>
                  </a:lnTo>
                  <a:lnTo>
                    <a:pt x="31305" y="16441"/>
                  </a:lnTo>
                  <a:lnTo>
                    <a:pt x="31324" y="15586"/>
                  </a:lnTo>
                  <a:lnTo>
                    <a:pt x="31305" y="14787"/>
                  </a:lnTo>
                  <a:lnTo>
                    <a:pt x="31248" y="13989"/>
                  </a:lnTo>
                  <a:lnTo>
                    <a:pt x="31153" y="13210"/>
                  </a:lnTo>
                  <a:lnTo>
                    <a:pt x="31001" y="12449"/>
                  </a:lnTo>
                  <a:lnTo>
                    <a:pt x="30830" y="11689"/>
                  </a:lnTo>
                  <a:lnTo>
                    <a:pt x="30621" y="10948"/>
                  </a:lnTo>
                  <a:lnTo>
                    <a:pt x="30374" y="10226"/>
                  </a:lnTo>
                  <a:lnTo>
                    <a:pt x="30089" y="9522"/>
                  </a:lnTo>
                  <a:lnTo>
                    <a:pt x="29784" y="8819"/>
                  </a:lnTo>
                  <a:lnTo>
                    <a:pt x="29442" y="8154"/>
                  </a:lnTo>
                  <a:lnTo>
                    <a:pt x="29062" y="7508"/>
                  </a:lnTo>
                  <a:lnTo>
                    <a:pt x="28644" y="6861"/>
                  </a:lnTo>
                  <a:lnTo>
                    <a:pt x="28207" y="6253"/>
                  </a:lnTo>
                  <a:lnTo>
                    <a:pt x="27751" y="5664"/>
                  </a:lnTo>
                  <a:lnTo>
                    <a:pt x="27257" y="5094"/>
                  </a:lnTo>
                  <a:lnTo>
                    <a:pt x="26743" y="4562"/>
                  </a:lnTo>
                  <a:lnTo>
                    <a:pt x="26192" y="4048"/>
                  </a:lnTo>
                  <a:lnTo>
                    <a:pt x="25622" y="3554"/>
                  </a:lnTo>
                  <a:lnTo>
                    <a:pt x="25033" y="3098"/>
                  </a:lnTo>
                  <a:lnTo>
                    <a:pt x="24425" y="2661"/>
                  </a:lnTo>
                  <a:lnTo>
                    <a:pt x="23778" y="2243"/>
                  </a:lnTo>
                  <a:lnTo>
                    <a:pt x="23132" y="1882"/>
                  </a:lnTo>
                  <a:lnTo>
                    <a:pt x="22448" y="1521"/>
                  </a:lnTo>
                  <a:lnTo>
                    <a:pt x="21764" y="1216"/>
                  </a:lnTo>
                  <a:lnTo>
                    <a:pt x="21041" y="931"/>
                  </a:lnTo>
                  <a:lnTo>
                    <a:pt x="20319" y="684"/>
                  </a:lnTo>
                  <a:lnTo>
                    <a:pt x="19578" y="475"/>
                  </a:lnTo>
                  <a:lnTo>
                    <a:pt x="18818" y="304"/>
                  </a:lnTo>
                  <a:lnTo>
                    <a:pt x="18057" y="171"/>
                  </a:lnTo>
                  <a:lnTo>
                    <a:pt x="17259" y="76"/>
                  </a:lnTo>
                  <a:lnTo>
                    <a:pt x="16480" y="19"/>
                  </a:lnTo>
                  <a:lnTo>
                    <a:pt x="156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403183" y="4441706"/>
              <a:ext cx="5238656" cy="701782"/>
            </a:xfrm>
            <a:custGeom>
              <a:avLst/>
              <a:gdLst/>
              <a:ahLst/>
              <a:cxnLst/>
              <a:rect l="l" t="t" r="r" b="b"/>
              <a:pathLst>
                <a:path w="264612" h="35448" extrusionOk="0">
                  <a:moveTo>
                    <a:pt x="134758" y="0"/>
                  </a:moveTo>
                  <a:lnTo>
                    <a:pt x="134131" y="19"/>
                  </a:lnTo>
                  <a:lnTo>
                    <a:pt x="133484" y="57"/>
                  </a:lnTo>
                  <a:lnTo>
                    <a:pt x="132857" y="114"/>
                  </a:lnTo>
                  <a:lnTo>
                    <a:pt x="132230" y="171"/>
                  </a:lnTo>
                  <a:lnTo>
                    <a:pt x="131603" y="247"/>
                  </a:lnTo>
                  <a:lnTo>
                    <a:pt x="130976" y="342"/>
                  </a:lnTo>
                  <a:lnTo>
                    <a:pt x="130367" y="437"/>
                  </a:lnTo>
                  <a:lnTo>
                    <a:pt x="129740" y="552"/>
                  </a:lnTo>
                  <a:lnTo>
                    <a:pt x="129132" y="685"/>
                  </a:lnTo>
                  <a:lnTo>
                    <a:pt x="128524" y="818"/>
                  </a:lnTo>
                  <a:lnTo>
                    <a:pt x="127934" y="970"/>
                  </a:lnTo>
                  <a:lnTo>
                    <a:pt x="127345" y="1141"/>
                  </a:lnTo>
                  <a:lnTo>
                    <a:pt x="126737" y="1312"/>
                  </a:lnTo>
                  <a:lnTo>
                    <a:pt x="126167" y="1502"/>
                  </a:lnTo>
                  <a:lnTo>
                    <a:pt x="125578" y="1692"/>
                  </a:lnTo>
                  <a:lnTo>
                    <a:pt x="125007" y="1920"/>
                  </a:lnTo>
                  <a:lnTo>
                    <a:pt x="124437" y="2129"/>
                  </a:lnTo>
                  <a:lnTo>
                    <a:pt x="123867" y="2376"/>
                  </a:lnTo>
                  <a:lnTo>
                    <a:pt x="123316" y="2623"/>
                  </a:lnTo>
                  <a:lnTo>
                    <a:pt x="122765" y="2870"/>
                  </a:lnTo>
                  <a:lnTo>
                    <a:pt x="122213" y="3136"/>
                  </a:lnTo>
                  <a:lnTo>
                    <a:pt x="121681" y="3422"/>
                  </a:lnTo>
                  <a:lnTo>
                    <a:pt x="121149" y="3707"/>
                  </a:lnTo>
                  <a:lnTo>
                    <a:pt x="120617" y="4011"/>
                  </a:lnTo>
                  <a:lnTo>
                    <a:pt x="120104" y="4334"/>
                  </a:lnTo>
                  <a:lnTo>
                    <a:pt x="119590" y="4657"/>
                  </a:lnTo>
                  <a:lnTo>
                    <a:pt x="119077" y="4980"/>
                  </a:lnTo>
                  <a:lnTo>
                    <a:pt x="118583" y="5322"/>
                  </a:lnTo>
                  <a:lnTo>
                    <a:pt x="118089" y="5683"/>
                  </a:lnTo>
                  <a:lnTo>
                    <a:pt x="117614" y="6044"/>
                  </a:lnTo>
                  <a:lnTo>
                    <a:pt x="117139" y="6406"/>
                  </a:lnTo>
                  <a:lnTo>
                    <a:pt x="116663" y="6786"/>
                  </a:lnTo>
                  <a:lnTo>
                    <a:pt x="116207" y="7185"/>
                  </a:lnTo>
                  <a:lnTo>
                    <a:pt x="115751" y="7584"/>
                  </a:lnTo>
                  <a:lnTo>
                    <a:pt x="115295" y="8002"/>
                  </a:lnTo>
                  <a:lnTo>
                    <a:pt x="114858" y="8420"/>
                  </a:lnTo>
                  <a:lnTo>
                    <a:pt x="114440" y="8838"/>
                  </a:lnTo>
                  <a:lnTo>
                    <a:pt x="114022" y="9276"/>
                  </a:lnTo>
                  <a:lnTo>
                    <a:pt x="113603" y="9713"/>
                  </a:lnTo>
                  <a:lnTo>
                    <a:pt x="113204" y="10169"/>
                  </a:lnTo>
                  <a:lnTo>
                    <a:pt x="112805" y="10625"/>
                  </a:lnTo>
                  <a:lnTo>
                    <a:pt x="112425" y="11100"/>
                  </a:lnTo>
                  <a:lnTo>
                    <a:pt x="112045" y="11575"/>
                  </a:lnTo>
                  <a:lnTo>
                    <a:pt x="111665" y="12070"/>
                  </a:lnTo>
                  <a:lnTo>
                    <a:pt x="111323" y="12564"/>
                  </a:lnTo>
                  <a:lnTo>
                    <a:pt x="110961" y="13058"/>
                  </a:lnTo>
                  <a:lnTo>
                    <a:pt x="110619" y="13571"/>
                  </a:lnTo>
                  <a:lnTo>
                    <a:pt x="110296" y="14084"/>
                  </a:lnTo>
                  <a:lnTo>
                    <a:pt x="109973" y="14598"/>
                  </a:lnTo>
                  <a:lnTo>
                    <a:pt x="109669" y="15130"/>
                  </a:lnTo>
                  <a:lnTo>
                    <a:pt x="109365" y="15662"/>
                  </a:lnTo>
                  <a:lnTo>
                    <a:pt x="109080" y="16213"/>
                  </a:lnTo>
                  <a:lnTo>
                    <a:pt x="108795" y="16764"/>
                  </a:lnTo>
                  <a:lnTo>
                    <a:pt x="108529" y="17316"/>
                  </a:lnTo>
                  <a:lnTo>
                    <a:pt x="108281" y="17867"/>
                  </a:lnTo>
                  <a:lnTo>
                    <a:pt x="108034" y="18437"/>
                  </a:lnTo>
                  <a:lnTo>
                    <a:pt x="107787" y="19007"/>
                  </a:lnTo>
                  <a:lnTo>
                    <a:pt x="107578" y="19596"/>
                  </a:lnTo>
                  <a:lnTo>
                    <a:pt x="107350" y="20186"/>
                  </a:lnTo>
                  <a:lnTo>
                    <a:pt x="107160" y="20775"/>
                  </a:lnTo>
                  <a:lnTo>
                    <a:pt x="106970" y="21364"/>
                  </a:lnTo>
                  <a:lnTo>
                    <a:pt x="106780" y="21972"/>
                  </a:lnTo>
                  <a:lnTo>
                    <a:pt x="106628" y="22580"/>
                  </a:lnTo>
                  <a:lnTo>
                    <a:pt x="105564" y="22067"/>
                  </a:lnTo>
                  <a:lnTo>
                    <a:pt x="104480" y="21592"/>
                  </a:lnTo>
                  <a:lnTo>
                    <a:pt x="103397" y="21136"/>
                  </a:lnTo>
                  <a:lnTo>
                    <a:pt x="102294" y="20718"/>
                  </a:lnTo>
                  <a:lnTo>
                    <a:pt x="101173" y="20338"/>
                  </a:lnTo>
                  <a:lnTo>
                    <a:pt x="100052" y="19976"/>
                  </a:lnTo>
                  <a:lnTo>
                    <a:pt x="98911" y="19653"/>
                  </a:lnTo>
                  <a:lnTo>
                    <a:pt x="97752" y="19368"/>
                  </a:lnTo>
                  <a:lnTo>
                    <a:pt x="96592" y="19102"/>
                  </a:lnTo>
                  <a:lnTo>
                    <a:pt x="95395" y="18874"/>
                  </a:lnTo>
                  <a:lnTo>
                    <a:pt x="94216" y="18684"/>
                  </a:lnTo>
                  <a:lnTo>
                    <a:pt x="93019" y="18513"/>
                  </a:lnTo>
                  <a:lnTo>
                    <a:pt x="91803" y="18399"/>
                  </a:lnTo>
                  <a:lnTo>
                    <a:pt x="90567" y="18304"/>
                  </a:lnTo>
                  <a:lnTo>
                    <a:pt x="89351" y="18247"/>
                  </a:lnTo>
                  <a:lnTo>
                    <a:pt x="88096" y="18228"/>
                  </a:lnTo>
                  <a:lnTo>
                    <a:pt x="87203" y="18247"/>
                  </a:lnTo>
                  <a:lnTo>
                    <a:pt x="86310" y="18266"/>
                  </a:lnTo>
                  <a:lnTo>
                    <a:pt x="85416" y="18323"/>
                  </a:lnTo>
                  <a:lnTo>
                    <a:pt x="84523" y="18380"/>
                  </a:lnTo>
                  <a:lnTo>
                    <a:pt x="83649" y="18475"/>
                  </a:lnTo>
                  <a:lnTo>
                    <a:pt x="82755" y="18570"/>
                  </a:lnTo>
                  <a:lnTo>
                    <a:pt x="81900" y="18703"/>
                  </a:lnTo>
                  <a:lnTo>
                    <a:pt x="81026" y="18836"/>
                  </a:lnTo>
                  <a:lnTo>
                    <a:pt x="80170" y="18988"/>
                  </a:lnTo>
                  <a:lnTo>
                    <a:pt x="79315" y="19159"/>
                  </a:lnTo>
                  <a:lnTo>
                    <a:pt x="78460" y="19349"/>
                  </a:lnTo>
                  <a:lnTo>
                    <a:pt x="77624" y="19577"/>
                  </a:lnTo>
                  <a:lnTo>
                    <a:pt x="76787" y="19786"/>
                  </a:lnTo>
                  <a:lnTo>
                    <a:pt x="75951" y="20033"/>
                  </a:lnTo>
                  <a:lnTo>
                    <a:pt x="75134" y="20300"/>
                  </a:lnTo>
                  <a:lnTo>
                    <a:pt x="74316" y="20585"/>
                  </a:lnTo>
                  <a:lnTo>
                    <a:pt x="73518" y="20870"/>
                  </a:lnTo>
                  <a:lnTo>
                    <a:pt x="72720" y="21174"/>
                  </a:lnTo>
                  <a:lnTo>
                    <a:pt x="71922" y="21497"/>
                  </a:lnTo>
                  <a:lnTo>
                    <a:pt x="71142" y="21839"/>
                  </a:lnTo>
                  <a:lnTo>
                    <a:pt x="70363" y="22200"/>
                  </a:lnTo>
                  <a:lnTo>
                    <a:pt x="69603" y="22561"/>
                  </a:lnTo>
                  <a:lnTo>
                    <a:pt x="68842" y="22961"/>
                  </a:lnTo>
                  <a:lnTo>
                    <a:pt x="68101" y="23360"/>
                  </a:lnTo>
                  <a:lnTo>
                    <a:pt x="67360" y="23778"/>
                  </a:lnTo>
                  <a:lnTo>
                    <a:pt x="66619" y="24215"/>
                  </a:lnTo>
                  <a:lnTo>
                    <a:pt x="65896" y="24652"/>
                  </a:lnTo>
                  <a:lnTo>
                    <a:pt x="65193" y="25108"/>
                  </a:lnTo>
                  <a:lnTo>
                    <a:pt x="64490" y="25583"/>
                  </a:lnTo>
                  <a:lnTo>
                    <a:pt x="63787" y="26078"/>
                  </a:lnTo>
                  <a:lnTo>
                    <a:pt x="63102" y="26572"/>
                  </a:lnTo>
                  <a:lnTo>
                    <a:pt x="62437" y="27085"/>
                  </a:lnTo>
                  <a:lnTo>
                    <a:pt x="61753" y="26401"/>
                  </a:lnTo>
                  <a:lnTo>
                    <a:pt x="61069" y="25717"/>
                  </a:lnTo>
                  <a:lnTo>
                    <a:pt x="60346" y="25051"/>
                  </a:lnTo>
                  <a:lnTo>
                    <a:pt x="59624" y="24405"/>
                  </a:lnTo>
                  <a:lnTo>
                    <a:pt x="58883" y="23797"/>
                  </a:lnTo>
                  <a:lnTo>
                    <a:pt x="58123" y="23189"/>
                  </a:lnTo>
                  <a:lnTo>
                    <a:pt x="57362" y="22599"/>
                  </a:lnTo>
                  <a:lnTo>
                    <a:pt x="56564" y="22029"/>
                  </a:lnTo>
                  <a:lnTo>
                    <a:pt x="55766" y="21478"/>
                  </a:lnTo>
                  <a:lnTo>
                    <a:pt x="54968" y="20946"/>
                  </a:lnTo>
                  <a:lnTo>
                    <a:pt x="54131" y="20433"/>
                  </a:lnTo>
                  <a:lnTo>
                    <a:pt x="53295" y="19957"/>
                  </a:lnTo>
                  <a:lnTo>
                    <a:pt x="52440" y="19482"/>
                  </a:lnTo>
                  <a:lnTo>
                    <a:pt x="51584" y="19026"/>
                  </a:lnTo>
                  <a:lnTo>
                    <a:pt x="50710" y="18608"/>
                  </a:lnTo>
                  <a:lnTo>
                    <a:pt x="49817" y="18209"/>
                  </a:lnTo>
                  <a:lnTo>
                    <a:pt x="48923" y="17810"/>
                  </a:lnTo>
                  <a:lnTo>
                    <a:pt x="48011" y="17449"/>
                  </a:lnTo>
                  <a:lnTo>
                    <a:pt x="47080" y="17125"/>
                  </a:lnTo>
                  <a:lnTo>
                    <a:pt x="46148" y="16802"/>
                  </a:lnTo>
                  <a:lnTo>
                    <a:pt x="45217" y="16517"/>
                  </a:lnTo>
                  <a:lnTo>
                    <a:pt x="44267" y="16251"/>
                  </a:lnTo>
                  <a:lnTo>
                    <a:pt x="43297" y="16004"/>
                  </a:lnTo>
                  <a:lnTo>
                    <a:pt x="42328" y="15776"/>
                  </a:lnTo>
                  <a:lnTo>
                    <a:pt x="41359" y="15586"/>
                  </a:lnTo>
                  <a:lnTo>
                    <a:pt x="40370" y="15415"/>
                  </a:lnTo>
                  <a:lnTo>
                    <a:pt x="39382" y="15263"/>
                  </a:lnTo>
                  <a:lnTo>
                    <a:pt x="38375" y="15149"/>
                  </a:lnTo>
                  <a:lnTo>
                    <a:pt x="37367" y="15054"/>
                  </a:lnTo>
                  <a:lnTo>
                    <a:pt x="36341" y="14997"/>
                  </a:lnTo>
                  <a:lnTo>
                    <a:pt x="35315" y="14959"/>
                  </a:lnTo>
                  <a:lnTo>
                    <a:pt x="34288" y="14940"/>
                  </a:lnTo>
                  <a:lnTo>
                    <a:pt x="33604" y="14940"/>
                  </a:lnTo>
                  <a:lnTo>
                    <a:pt x="32920" y="14959"/>
                  </a:lnTo>
                  <a:lnTo>
                    <a:pt x="32235" y="14997"/>
                  </a:lnTo>
                  <a:lnTo>
                    <a:pt x="31551" y="15035"/>
                  </a:lnTo>
                  <a:lnTo>
                    <a:pt x="30867" y="15092"/>
                  </a:lnTo>
                  <a:lnTo>
                    <a:pt x="30202" y="15149"/>
                  </a:lnTo>
                  <a:lnTo>
                    <a:pt x="29536" y="15225"/>
                  </a:lnTo>
                  <a:lnTo>
                    <a:pt x="28871" y="15320"/>
                  </a:lnTo>
                  <a:lnTo>
                    <a:pt x="28206" y="15415"/>
                  </a:lnTo>
                  <a:lnTo>
                    <a:pt x="27541" y="15529"/>
                  </a:lnTo>
                  <a:lnTo>
                    <a:pt x="26895" y="15643"/>
                  </a:lnTo>
                  <a:lnTo>
                    <a:pt x="26248" y="15776"/>
                  </a:lnTo>
                  <a:lnTo>
                    <a:pt x="25602" y="15928"/>
                  </a:lnTo>
                  <a:lnTo>
                    <a:pt x="24956" y="16080"/>
                  </a:lnTo>
                  <a:lnTo>
                    <a:pt x="23682" y="16422"/>
                  </a:lnTo>
                  <a:lnTo>
                    <a:pt x="22409" y="16802"/>
                  </a:lnTo>
                  <a:lnTo>
                    <a:pt x="21174" y="17220"/>
                  </a:lnTo>
                  <a:lnTo>
                    <a:pt x="19957" y="17696"/>
                  </a:lnTo>
                  <a:lnTo>
                    <a:pt x="18760" y="18190"/>
                  </a:lnTo>
                  <a:lnTo>
                    <a:pt x="17581" y="18741"/>
                  </a:lnTo>
                  <a:lnTo>
                    <a:pt x="16422" y="19330"/>
                  </a:lnTo>
                  <a:lnTo>
                    <a:pt x="15281" y="19938"/>
                  </a:lnTo>
                  <a:lnTo>
                    <a:pt x="14160" y="20604"/>
                  </a:lnTo>
                  <a:lnTo>
                    <a:pt x="13077" y="21288"/>
                  </a:lnTo>
                  <a:lnTo>
                    <a:pt x="12012" y="22029"/>
                  </a:lnTo>
                  <a:lnTo>
                    <a:pt x="10967" y="22789"/>
                  </a:lnTo>
                  <a:lnTo>
                    <a:pt x="9941" y="23569"/>
                  </a:lnTo>
                  <a:lnTo>
                    <a:pt x="8952" y="24405"/>
                  </a:lnTo>
                  <a:lnTo>
                    <a:pt x="7983" y="25260"/>
                  </a:lnTo>
                  <a:lnTo>
                    <a:pt x="7052" y="26154"/>
                  </a:lnTo>
                  <a:lnTo>
                    <a:pt x="6139" y="27085"/>
                  </a:lnTo>
                  <a:lnTo>
                    <a:pt x="5265" y="28035"/>
                  </a:lnTo>
                  <a:lnTo>
                    <a:pt x="4410" y="29005"/>
                  </a:lnTo>
                  <a:lnTo>
                    <a:pt x="3592" y="30012"/>
                  </a:lnTo>
                  <a:lnTo>
                    <a:pt x="2813" y="31057"/>
                  </a:lnTo>
                  <a:lnTo>
                    <a:pt x="2072" y="32122"/>
                  </a:lnTo>
                  <a:lnTo>
                    <a:pt x="1349" y="33205"/>
                  </a:lnTo>
                  <a:lnTo>
                    <a:pt x="665" y="34308"/>
                  </a:lnTo>
                  <a:lnTo>
                    <a:pt x="0" y="35448"/>
                  </a:lnTo>
                  <a:lnTo>
                    <a:pt x="264612" y="35448"/>
                  </a:lnTo>
                  <a:lnTo>
                    <a:pt x="264327" y="34688"/>
                  </a:lnTo>
                  <a:lnTo>
                    <a:pt x="264023" y="33927"/>
                  </a:lnTo>
                  <a:lnTo>
                    <a:pt x="263700" y="33167"/>
                  </a:lnTo>
                  <a:lnTo>
                    <a:pt x="263377" y="32426"/>
                  </a:lnTo>
                  <a:lnTo>
                    <a:pt x="263015" y="31685"/>
                  </a:lnTo>
                  <a:lnTo>
                    <a:pt x="262673" y="30962"/>
                  </a:lnTo>
                  <a:lnTo>
                    <a:pt x="262293" y="30240"/>
                  </a:lnTo>
                  <a:lnTo>
                    <a:pt x="261913" y="29518"/>
                  </a:lnTo>
                  <a:lnTo>
                    <a:pt x="261514" y="28815"/>
                  </a:lnTo>
                  <a:lnTo>
                    <a:pt x="261115" y="28130"/>
                  </a:lnTo>
                  <a:lnTo>
                    <a:pt x="260678" y="27446"/>
                  </a:lnTo>
                  <a:lnTo>
                    <a:pt x="260259" y="26762"/>
                  </a:lnTo>
                  <a:lnTo>
                    <a:pt x="259803" y="26097"/>
                  </a:lnTo>
                  <a:lnTo>
                    <a:pt x="259347" y="25431"/>
                  </a:lnTo>
                  <a:lnTo>
                    <a:pt x="258872" y="24766"/>
                  </a:lnTo>
                  <a:lnTo>
                    <a:pt x="258397" y="24139"/>
                  </a:lnTo>
                  <a:lnTo>
                    <a:pt x="257903" y="23493"/>
                  </a:lnTo>
                  <a:lnTo>
                    <a:pt x="257408" y="22866"/>
                  </a:lnTo>
                  <a:lnTo>
                    <a:pt x="256895" y="22257"/>
                  </a:lnTo>
                  <a:lnTo>
                    <a:pt x="256363" y="21649"/>
                  </a:lnTo>
                  <a:lnTo>
                    <a:pt x="255831" y="21060"/>
                  </a:lnTo>
                  <a:lnTo>
                    <a:pt x="255299" y="20471"/>
                  </a:lnTo>
                  <a:lnTo>
                    <a:pt x="254729" y="19900"/>
                  </a:lnTo>
                  <a:lnTo>
                    <a:pt x="254177" y="19349"/>
                  </a:lnTo>
                  <a:lnTo>
                    <a:pt x="253588" y="18798"/>
                  </a:lnTo>
                  <a:lnTo>
                    <a:pt x="252999" y="18247"/>
                  </a:lnTo>
                  <a:lnTo>
                    <a:pt x="252410" y="17715"/>
                  </a:lnTo>
                  <a:lnTo>
                    <a:pt x="251801" y="17201"/>
                  </a:lnTo>
                  <a:lnTo>
                    <a:pt x="251193" y="16688"/>
                  </a:lnTo>
                  <a:lnTo>
                    <a:pt x="250566" y="16194"/>
                  </a:lnTo>
                  <a:lnTo>
                    <a:pt x="249939" y="15719"/>
                  </a:lnTo>
                  <a:lnTo>
                    <a:pt x="249293" y="15244"/>
                  </a:lnTo>
                  <a:lnTo>
                    <a:pt x="248646" y="14788"/>
                  </a:lnTo>
                  <a:lnTo>
                    <a:pt x="247981" y="14331"/>
                  </a:lnTo>
                  <a:lnTo>
                    <a:pt x="247316" y="13894"/>
                  </a:lnTo>
                  <a:lnTo>
                    <a:pt x="246632" y="13476"/>
                  </a:lnTo>
                  <a:lnTo>
                    <a:pt x="245947" y="13077"/>
                  </a:lnTo>
                  <a:lnTo>
                    <a:pt x="245263" y="12678"/>
                  </a:lnTo>
                  <a:lnTo>
                    <a:pt x="244560" y="12279"/>
                  </a:lnTo>
                  <a:lnTo>
                    <a:pt x="243838" y="11918"/>
                  </a:lnTo>
                  <a:lnTo>
                    <a:pt x="243134" y="11556"/>
                  </a:lnTo>
                  <a:lnTo>
                    <a:pt x="242412" y="11214"/>
                  </a:lnTo>
                  <a:lnTo>
                    <a:pt x="241671" y="10891"/>
                  </a:lnTo>
                  <a:lnTo>
                    <a:pt x="240930" y="10568"/>
                  </a:lnTo>
                  <a:lnTo>
                    <a:pt x="240188" y="10264"/>
                  </a:lnTo>
                  <a:lnTo>
                    <a:pt x="239428" y="9979"/>
                  </a:lnTo>
                  <a:lnTo>
                    <a:pt x="238668" y="9694"/>
                  </a:lnTo>
                  <a:lnTo>
                    <a:pt x="237908" y="9428"/>
                  </a:lnTo>
                  <a:lnTo>
                    <a:pt x="237147" y="9200"/>
                  </a:lnTo>
                  <a:lnTo>
                    <a:pt x="236368" y="8953"/>
                  </a:lnTo>
                  <a:lnTo>
                    <a:pt x="235570" y="8743"/>
                  </a:lnTo>
                  <a:lnTo>
                    <a:pt x="234790" y="8534"/>
                  </a:lnTo>
                  <a:lnTo>
                    <a:pt x="233992" y="8363"/>
                  </a:lnTo>
                  <a:lnTo>
                    <a:pt x="233194" y="8192"/>
                  </a:lnTo>
                  <a:lnTo>
                    <a:pt x="232377" y="8021"/>
                  </a:lnTo>
                  <a:lnTo>
                    <a:pt x="231578" y="7888"/>
                  </a:lnTo>
                  <a:lnTo>
                    <a:pt x="230761" y="7774"/>
                  </a:lnTo>
                  <a:lnTo>
                    <a:pt x="229925" y="7660"/>
                  </a:lnTo>
                  <a:lnTo>
                    <a:pt x="229107" y="7565"/>
                  </a:lnTo>
                  <a:lnTo>
                    <a:pt x="228271" y="7489"/>
                  </a:lnTo>
                  <a:lnTo>
                    <a:pt x="227435" y="7432"/>
                  </a:lnTo>
                  <a:lnTo>
                    <a:pt x="226599" y="7394"/>
                  </a:lnTo>
                  <a:lnTo>
                    <a:pt x="225743" y="7356"/>
                  </a:lnTo>
                  <a:lnTo>
                    <a:pt x="224907" y="7356"/>
                  </a:lnTo>
                  <a:lnTo>
                    <a:pt x="223557" y="7375"/>
                  </a:lnTo>
                  <a:lnTo>
                    <a:pt x="222246" y="7432"/>
                  </a:lnTo>
                  <a:lnTo>
                    <a:pt x="220934" y="7546"/>
                  </a:lnTo>
                  <a:lnTo>
                    <a:pt x="219623" y="7698"/>
                  </a:lnTo>
                  <a:lnTo>
                    <a:pt x="218331" y="7869"/>
                  </a:lnTo>
                  <a:lnTo>
                    <a:pt x="217057" y="8097"/>
                  </a:lnTo>
                  <a:lnTo>
                    <a:pt x="215784" y="8363"/>
                  </a:lnTo>
                  <a:lnTo>
                    <a:pt x="214548" y="8667"/>
                  </a:lnTo>
                  <a:lnTo>
                    <a:pt x="213313" y="8991"/>
                  </a:lnTo>
                  <a:lnTo>
                    <a:pt x="212077" y="9371"/>
                  </a:lnTo>
                  <a:lnTo>
                    <a:pt x="210880" y="9789"/>
                  </a:lnTo>
                  <a:lnTo>
                    <a:pt x="209682" y="10226"/>
                  </a:lnTo>
                  <a:lnTo>
                    <a:pt x="208523" y="10720"/>
                  </a:lnTo>
                  <a:lnTo>
                    <a:pt x="207364" y="11233"/>
                  </a:lnTo>
                  <a:lnTo>
                    <a:pt x="206223" y="11785"/>
                  </a:lnTo>
                  <a:lnTo>
                    <a:pt x="205102" y="12355"/>
                  </a:lnTo>
                  <a:lnTo>
                    <a:pt x="204018" y="12982"/>
                  </a:lnTo>
                  <a:lnTo>
                    <a:pt x="202935" y="13628"/>
                  </a:lnTo>
                  <a:lnTo>
                    <a:pt x="201871" y="14312"/>
                  </a:lnTo>
                  <a:lnTo>
                    <a:pt x="200844" y="15016"/>
                  </a:lnTo>
                  <a:lnTo>
                    <a:pt x="199818" y="15757"/>
                  </a:lnTo>
                  <a:lnTo>
                    <a:pt x="198830" y="16517"/>
                  </a:lnTo>
                  <a:lnTo>
                    <a:pt x="197860" y="17316"/>
                  </a:lnTo>
                  <a:lnTo>
                    <a:pt x="196910" y="18152"/>
                  </a:lnTo>
                  <a:lnTo>
                    <a:pt x="195998" y="18988"/>
                  </a:lnTo>
                  <a:lnTo>
                    <a:pt x="195104" y="19881"/>
                  </a:lnTo>
                  <a:lnTo>
                    <a:pt x="194230" y="20775"/>
                  </a:lnTo>
                  <a:lnTo>
                    <a:pt x="193375" y="21706"/>
                  </a:lnTo>
                  <a:lnTo>
                    <a:pt x="192557" y="22675"/>
                  </a:lnTo>
                  <a:lnTo>
                    <a:pt x="191778" y="23645"/>
                  </a:lnTo>
                  <a:lnTo>
                    <a:pt x="190999" y="24652"/>
                  </a:lnTo>
                  <a:lnTo>
                    <a:pt x="190277" y="25698"/>
                  </a:lnTo>
                  <a:lnTo>
                    <a:pt x="189269" y="25013"/>
                  </a:lnTo>
                  <a:lnTo>
                    <a:pt x="188243" y="24367"/>
                  </a:lnTo>
                  <a:lnTo>
                    <a:pt x="187179" y="23759"/>
                  </a:lnTo>
                  <a:lnTo>
                    <a:pt x="186095" y="23189"/>
                  </a:lnTo>
                  <a:lnTo>
                    <a:pt x="185563" y="22923"/>
                  </a:lnTo>
                  <a:lnTo>
                    <a:pt x="185012" y="22656"/>
                  </a:lnTo>
                  <a:lnTo>
                    <a:pt x="184442" y="22409"/>
                  </a:lnTo>
                  <a:lnTo>
                    <a:pt x="183890" y="22181"/>
                  </a:lnTo>
                  <a:lnTo>
                    <a:pt x="183320" y="21953"/>
                  </a:lnTo>
                  <a:lnTo>
                    <a:pt x="182731" y="21725"/>
                  </a:lnTo>
                  <a:lnTo>
                    <a:pt x="182161" y="21535"/>
                  </a:lnTo>
                  <a:lnTo>
                    <a:pt x="181572" y="21326"/>
                  </a:lnTo>
                  <a:lnTo>
                    <a:pt x="180982" y="21155"/>
                  </a:lnTo>
                  <a:lnTo>
                    <a:pt x="180393" y="20965"/>
                  </a:lnTo>
                  <a:lnTo>
                    <a:pt x="179804" y="20813"/>
                  </a:lnTo>
                  <a:lnTo>
                    <a:pt x="179196" y="20661"/>
                  </a:lnTo>
                  <a:lnTo>
                    <a:pt x="178587" y="20528"/>
                  </a:lnTo>
                  <a:lnTo>
                    <a:pt x="177979" y="20395"/>
                  </a:lnTo>
                  <a:lnTo>
                    <a:pt x="177371" y="20281"/>
                  </a:lnTo>
                  <a:lnTo>
                    <a:pt x="176744" y="20167"/>
                  </a:lnTo>
                  <a:lnTo>
                    <a:pt x="176117" y="20072"/>
                  </a:lnTo>
                  <a:lnTo>
                    <a:pt x="175508" y="19995"/>
                  </a:lnTo>
                  <a:lnTo>
                    <a:pt x="174862" y="19938"/>
                  </a:lnTo>
                  <a:lnTo>
                    <a:pt x="174235" y="19881"/>
                  </a:lnTo>
                  <a:lnTo>
                    <a:pt x="173608" y="19824"/>
                  </a:lnTo>
                  <a:lnTo>
                    <a:pt x="172961" y="19805"/>
                  </a:lnTo>
                  <a:lnTo>
                    <a:pt x="172315" y="19786"/>
                  </a:lnTo>
                  <a:lnTo>
                    <a:pt x="171669" y="19767"/>
                  </a:lnTo>
                  <a:lnTo>
                    <a:pt x="170643" y="19786"/>
                  </a:lnTo>
                  <a:lnTo>
                    <a:pt x="169616" y="19843"/>
                  </a:lnTo>
                  <a:lnTo>
                    <a:pt x="168609" y="19919"/>
                  </a:lnTo>
                  <a:lnTo>
                    <a:pt x="167602" y="20033"/>
                  </a:lnTo>
                  <a:lnTo>
                    <a:pt x="166594" y="20167"/>
                  </a:lnTo>
                  <a:lnTo>
                    <a:pt x="165606" y="20357"/>
                  </a:lnTo>
                  <a:lnTo>
                    <a:pt x="164636" y="20547"/>
                  </a:lnTo>
                  <a:lnTo>
                    <a:pt x="163667" y="20775"/>
                  </a:lnTo>
                  <a:lnTo>
                    <a:pt x="163477" y="20224"/>
                  </a:lnTo>
                  <a:lnTo>
                    <a:pt x="163268" y="19653"/>
                  </a:lnTo>
                  <a:lnTo>
                    <a:pt x="162831" y="18551"/>
                  </a:lnTo>
                  <a:lnTo>
                    <a:pt x="162356" y="17487"/>
                  </a:lnTo>
                  <a:lnTo>
                    <a:pt x="161843" y="16422"/>
                  </a:lnTo>
                  <a:lnTo>
                    <a:pt x="161291" y="15396"/>
                  </a:lnTo>
                  <a:lnTo>
                    <a:pt x="160702" y="14388"/>
                  </a:lnTo>
                  <a:lnTo>
                    <a:pt x="160075" y="13400"/>
                  </a:lnTo>
                  <a:lnTo>
                    <a:pt x="159410" y="12431"/>
                  </a:lnTo>
                  <a:lnTo>
                    <a:pt x="158725" y="11518"/>
                  </a:lnTo>
                  <a:lnTo>
                    <a:pt x="158003" y="10606"/>
                  </a:lnTo>
                  <a:lnTo>
                    <a:pt x="157224" y="9732"/>
                  </a:lnTo>
                  <a:lnTo>
                    <a:pt x="156445" y="8896"/>
                  </a:lnTo>
                  <a:lnTo>
                    <a:pt x="155608" y="8097"/>
                  </a:lnTo>
                  <a:lnTo>
                    <a:pt x="154772" y="7318"/>
                  </a:lnTo>
                  <a:lnTo>
                    <a:pt x="153879" y="6577"/>
                  </a:lnTo>
                  <a:lnTo>
                    <a:pt x="152966" y="5854"/>
                  </a:lnTo>
                  <a:lnTo>
                    <a:pt x="152035" y="5189"/>
                  </a:lnTo>
                  <a:lnTo>
                    <a:pt x="151066" y="4543"/>
                  </a:lnTo>
                  <a:lnTo>
                    <a:pt x="150077" y="3954"/>
                  </a:lnTo>
                  <a:lnTo>
                    <a:pt x="149070" y="3384"/>
                  </a:lnTo>
                  <a:lnTo>
                    <a:pt x="148557" y="3117"/>
                  </a:lnTo>
                  <a:lnTo>
                    <a:pt x="148044" y="2870"/>
                  </a:lnTo>
                  <a:lnTo>
                    <a:pt x="147511" y="2623"/>
                  </a:lnTo>
                  <a:lnTo>
                    <a:pt x="146979" y="2395"/>
                  </a:lnTo>
                  <a:lnTo>
                    <a:pt x="146447" y="2167"/>
                  </a:lnTo>
                  <a:lnTo>
                    <a:pt x="145896" y="1939"/>
                  </a:lnTo>
                  <a:lnTo>
                    <a:pt x="145364" y="1749"/>
                  </a:lnTo>
                  <a:lnTo>
                    <a:pt x="144812" y="1540"/>
                  </a:lnTo>
                  <a:lnTo>
                    <a:pt x="144242" y="1369"/>
                  </a:lnTo>
                  <a:lnTo>
                    <a:pt x="143691" y="1198"/>
                  </a:lnTo>
                  <a:lnTo>
                    <a:pt x="143121" y="1027"/>
                  </a:lnTo>
                  <a:lnTo>
                    <a:pt x="142551" y="875"/>
                  </a:lnTo>
                  <a:lnTo>
                    <a:pt x="141980" y="742"/>
                  </a:lnTo>
                  <a:lnTo>
                    <a:pt x="141391" y="609"/>
                  </a:lnTo>
                  <a:lnTo>
                    <a:pt x="140821" y="494"/>
                  </a:lnTo>
                  <a:lnTo>
                    <a:pt x="140232" y="399"/>
                  </a:lnTo>
                  <a:lnTo>
                    <a:pt x="139643" y="304"/>
                  </a:lnTo>
                  <a:lnTo>
                    <a:pt x="139053" y="228"/>
                  </a:lnTo>
                  <a:lnTo>
                    <a:pt x="138445" y="152"/>
                  </a:lnTo>
                  <a:lnTo>
                    <a:pt x="137856" y="95"/>
                  </a:lnTo>
                  <a:lnTo>
                    <a:pt x="137248" y="57"/>
                  </a:lnTo>
                  <a:lnTo>
                    <a:pt x="136640" y="19"/>
                  </a:lnTo>
                  <a:lnTo>
                    <a:pt x="1360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3706608" y="4441706"/>
              <a:ext cx="5238656" cy="701782"/>
            </a:xfrm>
            <a:custGeom>
              <a:avLst/>
              <a:gdLst/>
              <a:ahLst/>
              <a:cxnLst/>
              <a:rect l="l" t="t" r="r" b="b"/>
              <a:pathLst>
                <a:path w="264612" h="35448" extrusionOk="0">
                  <a:moveTo>
                    <a:pt x="134758" y="0"/>
                  </a:moveTo>
                  <a:lnTo>
                    <a:pt x="134131" y="19"/>
                  </a:lnTo>
                  <a:lnTo>
                    <a:pt x="133484" y="57"/>
                  </a:lnTo>
                  <a:lnTo>
                    <a:pt x="132857" y="114"/>
                  </a:lnTo>
                  <a:lnTo>
                    <a:pt x="132230" y="171"/>
                  </a:lnTo>
                  <a:lnTo>
                    <a:pt x="131603" y="247"/>
                  </a:lnTo>
                  <a:lnTo>
                    <a:pt x="130976" y="342"/>
                  </a:lnTo>
                  <a:lnTo>
                    <a:pt x="130367" y="437"/>
                  </a:lnTo>
                  <a:lnTo>
                    <a:pt x="129740" y="552"/>
                  </a:lnTo>
                  <a:lnTo>
                    <a:pt x="129132" y="685"/>
                  </a:lnTo>
                  <a:lnTo>
                    <a:pt x="128524" y="818"/>
                  </a:lnTo>
                  <a:lnTo>
                    <a:pt x="127934" y="970"/>
                  </a:lnTo>
                  <a:lnTo>
                    <a:pt x="127345" y="1141"/>
                  </a:lnTo>
                  <a:lnTo>
                    <a:pt x="126737" y="1312"/>
                  </a:lnTo>
                  <a:lnTo>
                    <a:pt x="126167" y="1502"/>
                  </a:lnTo>
                  <a:lnTo>
                    <a:pt x="125578" y="1692"/>
                  </a:lnTo>
                  <a:lnTo>
                    <a:pt x="125007" y="1920"/>
                  </a:lnTo>
                  <a:lnTo>
                    <a:pt x="124437" y="2129"/>
                  </a:lnTo>
                  <a:lnTo>
                    <a:pt x="123867" y="2376"/>
                  </a:lnTo>
                  <a:lnTo>
                    <a:pt x="123316" y="2623"/>
                  </a:lnTo>
                  <a:lnTo>
                    <a:pt x="122765" y="2870"/>
                  </a:lnTo>
                  <a:lnTo>
                    <a:pt x="122213" y="3136"/>
                  </a:lnTo>
                  <a:lnTo>
                    <a:pt x="121681" y="3422"/>
                  </a:lnTo>
                  <a:lnTo>
                    <a:pt x="121149" y="3707"/>
                  </a:lnTo>
                  <a:lnTo>
                    <a:pt x="120617" y="4011"/>
                  </a:lnTo>
                  <a:lnTo>
                    <a:pt x="120104" y="4334"/>
                  </a:lnTo>
                  <a:lnTo>
                    <a:pt x="119590" y="4657"/>
                  </a:lnTo>
                  <a:lnTo>
                    <a:pt x="119077" y="4980"/>
                  </a:lnTo>
                  <a:lnTo>
                    <a:pt x="118583" y="5322"/>
                  </a:lnTo>
                  <a:lnTo>
                    <a:pt x="118089" y="5683"/>
                  </a:lnTo>
                  <a:lnTo>
                    <a:pt x="117614" y="6044"/>
                  </a:lnTo>
                  <a:lnTo>
                    <a:pt x="117139" y="6406"/>
                  </a:lnTo>
                  <a:lnTo>
                    <a:pt x="116663" y="6786"/>
                  </a:lnTo>
                  <a:lnTo>
                    <a:pt x="116207" y="7185"/>
                  </a:lnTo>
                  <a:lnTo>
                    <a:pt x="115751" y="7584"/>
                  </a:lnTo>
                  <a:lnTo>
                    <a:pt x="115295" y="8002"/>
                  </a:lnTo>
                  <a:lnTo>
                    <a:pt x="114858" y="8420"/>
                  </a:lnTo>
                  <a:lnTo>
                    <a:pt x="114440" y="8838"/>
                  </a:lnTo>
                  <a:lnTo>
                    <a:pt x="114022" y="9276"/>
                  </a:lnTo>
                  <a:lnTo>
                    <a:pt x="113603" y="9713"/>
                  </a:lnTo>
                  <a:lnTo>
                    <a:pt x="113204" y="10169"/>
                  </a:lnTo>
                  <a:lnTo>
                    <a:pt x="112805" y="10625"/>
                  </a:lnTo>
                  <a:lnTo>
                    <a:pt x="112425" y="11100"/>
                  </a:lnTo>
                  <a:lnTo>
                    <a:pt x="112045" y="11575"/>
                  </a:lnTo>
                  <a:lnTo>
                    <a:pt x="111665" y="12070"/>
                  </a:lnTo>
                  <a:lnTo>
                    <a:pt x="111323" y="12564"/>
                  </a:lnTo>
                  <a:lnTo>
                    <a:pt x="110961" y="13058"/>
                  </a:lnTo>
                  <a:lnTo>
                    <a:pt x="110619" y="13571"/>
                  </a:lnTo>
                  <a:lnTo>
                    <a:pt x="110296" y="14084"/>
                  </a:lnTo>
                  <a:lnTo>
                    <a:pt x="109973" y="14598"/>
                  </a:lnTo>
                  <a:lnTo>
                    <a:pt x="109669" y="15130"/>
                  </a:lnTo>
                  <a:lnTo>
                    <a:pt x="109365" y="15662"/>
                  </a:lnTo>
                  <a:lnTo>
                    <a:pt x="109080" y="16213"/>
                  </a:lnTo>
                  <a:lnTo>
                    <a:pt x="108795" y="16764"/>
                  </a:lnTo>
                  <a:lnTo>
                    <a:pt x="108529" y="17316"/>
                  </a:lnTo>
                  <a:lnTo>
                    <a:pt x="108281" y="17867"/>
                  </a:lnTo>
                  <a:lnTo>
                    <a:pt x="108034" y="18437"/>
                  </a:lnTo>
                  <a:lnTo>
                    <a:pt x="107787" y="19007"/>
                  </a:lnTo>
                  <a:lnTo>
                    <a:pt x="107578" y="19596"/>
                  </a:lnTo>
                  <a:lnTo>
                    <a:pt x="107350" y="20186"/>
                  </a:lnTo>
                  <a:lnTo>
                    <a:pt x="107160" y="20775"/>
                  </a:lnTo>
                  <a:lnTo>
                    <a:pt x="106970" y="21364"/>
                  </a:lnTo>
                  <a:lnTo>
                    <a:pt x="106780" y="21972"/>
                  </a:lnTo>
                  <a:lnTo>
                    <a:pt x="106628" y="22580"/>
                  </a:lnTo>
                  <a:lnTo>
                    <a:pt x="105564" y="22067"/>
                  </a:lnTo>
                  <a:lnTo>
                    <a:pt x="104480" y="21592"/>
                  </a:lnTo>
                  <a:lnTo>
                    <a:pt x="103397" y="21136"/>
                  </a:lnTo>
                  <a:lnTo>
                    <a:pt x="102294" y="20718"/>
                  </a:lnTo>
                  <a:lnTo>
                    <a:pt x="101173" y="20338"/>
                  </a:lnTo>
                  <a:lnTo>
                    <a:pt x="100052" y="19976"/>
                  </a:lnTo>
                  <a:lnTo>
                    <a:pt x="98911" y="19653"/>
                  </a:lnTo>
                  <a:lnTo>
                    <a:pt x="97752" y="19368"/>
                  </a:lnTo>
                  <a:lnTo>
                    <a:pt x="96592" y="19102"/>
                  </a:lnTo>
                  <a:lnTo>
                    <a:pt x="95395" y="18874"/>
                  </a:lnTo>
                  <a:lnTo>
                    <a:pt x="94216" y="18684"/>
                  </a:lnTo>
                  <a:lnTo>
                    <a:pt x="93019" y="18513"/>
                  </a:lnTo>
                  <a:lnTo>
                    <a:pt x="91803" y="18399"/>
                  </a:lnTo>
                  <a:lnTo>
                    <a:pt x="90567" y="18304"/>
                  </a:lnTo>
                  <a:lnTo>
                    <a:pt x="89351" y="18247"/>
                  </a:lnTo>
                  <a:lnTo>
                    <a:pt x="88096" y="18228"/>
                  </a:lnTo>
                  <a:lnTo>
                    <a:pt x="87203" y="18247"/>
                  </a:lnTo>
                  <a:lnTo>
                    <a:pt x="86310" y="18266"/>
                  </a:lnTo>
                  <a:lnTo>
                    <a:pt x="85416" y="18323"/>
                  </a:lnTo>
                  <a:lnTo>
                    <a:pt x="84523" y="18380"/>
                  </a:lnTo>
                  <a:lnTo>
                    <a:pt x="83649" y="18475"/>
                  </a:lnTo>
                  <a:lnTo>
                    <a:pt x="82755" y="18570"/>
                  </a:lnTo>
                  <a:lnTo>
                    <a:pt x="81900" y="18703"/>
                  </a:lnTo>
                  <a:lnTo>
                    <a:pt x="81026" y="18836"/>
                  </a:lnTo>
                  <a:lnTo>
                    <a:pt x="80170" y="18988"/>
                  </a:lnTo>
                  <a:lnTo>
                    <a:pt x="79315" y="19159"/>
                  </a:lnTo>
                  <a:lnTo>
                    <a:pt x="78460" y="19349"/>
                  </a:lnTo>
                  <a:lnTo>
                    <a:pt x="77624" y="19577"/>
                  </a:lnTo>
                  <a:lnTo>
                    <a:pt x="76787" y="19786"/>
                  </a:lnTo>
                  <a:lnTo>
                    <a:pt x="75951" y="20033"/>
                  </a:lnTo>
                  <a:lnTo>
                    <a:pt x="75134" y="20300"/>
                  </a:lnTo>
                  <a:lnTo>
                    <a:pt x="74316" y="20585"/>
                  </a:lnTo>
                  <a:lnTo>
                    <a:pt x="73518" y="20870"/>
                  </a:lnTo>
                  <a:lnTo>
                    <a:pt x="72720" y="21174"/>
                  </a:lnTo>
                  <a:lnTo>
                    <a:pt x="71922" y="21497"/>
                  </a:lnTo>
                  <a:lnTo>
                    <a:pt x="71142" y="21839"/>
                  </a:lnTo>
                  <a:lnTo>
                    <a:pt x="70363" y="22200"/>
                  </a:lnTo>
                  <a:lnTo>
                    <a:pt x="69603" y="22561"/>
                  </a:lnTo>
                  <a:lnTo>
                    <a:pt x="68842" y="22961"/>
                  </a:lnTo>
                  <a:lnTo>
                    <a:pt x="68101" y="23360"/>
                  </a:lnTo>
                  <a:lnTo>
                    <a:pt x="67360" y="23778"/>
                  </a:lnTo>
                  <a:lnTo>
                    <a:pt x="66619" y="24215"/>
                  </a:lnTo>
                  <a:lnTo>
                    <a:pt x="65896" y="24652"/>
                  </a:lnTo>
                  <a:lnTo>
                    <a:pt x="65193" y="25108"/>
                  </a:lnTo>
                  <a:lnTo>
                    <a:pt x="64490" y="25583"/>
                  </a:lnTo>
                  <a:lnTo>
                    <a:pt x="63787" y="26078"/>
                  </a:lnTo>
                  <a:lnTo>
                    <a:pt x="63102" y="26572"/>
                  </a:lnTo>
                  <a:lnTo>
                    <a:pt x="62437" y="27085"/>
                  </a:lnTo>
                  <a:lnTo>
                    <a:pt x="61753" y="26401"/>
                  </a:lnTo>
                  <a:lnTo>
                    <a:pt x="61069" y="25717"/>
                  </a:lnTo>
                  <a:lnTo>
                    <a:pt x="60346" y="25051"/>
                  </a:lnTo>
                  <a:lnTo>
                    <a:pt x="59624" y="24405"/>
                  </a:lnTo>
                  <a:lnTo>
                    <a:pt x="58883" y="23797"/>
                  </a:lnTo>
                  <a:lnTo>
                    <a:pt x="58123" y="23189"/>
                  </a:lnTo>
                  <a:lnTo>
                    <a:pt x="57362" y="22599"/>
                  </a:lnTo>
                  <a:lnTo>
                    <a:pt x="56564" y="22029"/>
                  </a:lnTo>
                  <a:lnTo>
                    <a:pt x="55766" y="21478"/>
                  </a:lnTo>
                  <a:lnTo>
                    <a:pt x="54968" y="20946"/>
                  </a:lnTo>
                  <a:lnTo>
                    <a:pt x="54131" y="20433"/>
                  </a:lnTo>
                  <a:lnTo>
                    <a:pt x="53295" y="19957"/>
                  </a:lnTo>
                  <a:lnTo>
                    <a:pt x="52440" y="19482"/>
                  </a:lnTo>
                  <a:lnTo>
                    <a:pt x="51584" y="19026"/>
                  </a:lnTo>
                  <a:lnTo>
                    <a:pt x="50710" y="18608"/>
                  </a:lnTo>
                  <a:lnTo>
                    <a:pt x="49817" y="18209"/>
                  </a:lnTo>
                  <a:lnTo>
                    <a:pt x="48923" y="17810"/>
                  </a:lnTo>
                  <a:lnTo>
                    <a:pt x="48011" y="17449"/>
                  </a:lnTo>
                  <a:lnTo>
                    <a:pt x="47080" y="17125"/>
                  </a:lnTo>
                  <a:lnTo>
                    <a:pt x="46148" y="16802"/>
                  </a:lnTo>
                  <a:lnTo>
                    <a:pt x="45217" y="16517"/>
                  </a:lnTo>
                  <a:lnTo>
                    <a:pt x="44267" y="16251"/>
                  </a:lnTo>
                  <a:lnTo>
                    <a:pt x="43297" y="16004"/>
                  </a:lnTo>
                  <a:lnTo>
                    <a:pt x="42328" y="15776"/>
                  </a:lnTo>
                  <a:lnTo>
                    <a:pt x="41359" y="15586"/>
                  </a:lnTo>
                  <a:lnTo>
                    <a:pt x="40370" y="15415"/>
                  </a:lnTo>
                  <a:lnTo>
                    <a:pt x="39382" y="15263"/>
                  </a:lnTo>
                  <a:lnTo>
                    <a:pt x="38375" y="15149"/>
                  </a:lnTo>
                  <a:lnTo>
                    <a:pt x="37367" y="15054"/>
                  </a:lnTo>
                  <a:lnTo>
                    <a:pt x="36341" y="14997"/>
                  </a:lnTo>
                  <a:lnTo>
                    <a:pt x="35315" y="14959"/>
                  </a:lnTo>
                  <a:lnTo>
                    <a:pt x="34288" y="14940"/>
                  </a:lnTo>
                  <a:lnTo>
                    <a:pt x="33604" y="14940"/>
                  </a:lnTo>
                  <a:lnTo>
                    <a:pt x="32920" y="14959"/>
                  </a:lnTo>
                  <a:lnTo>
                    <a:pt x="32235" y="14997"/>
                  </a:lnTo>
                  <a:lnTo>
                    <a:pt x="31551" y="15035"/>
                  </a:lnTo>
                  <a:lnTo>
                    <a:pt x="30867" y="15092"/>
                  </a:lnTo>
                  <a:lnTo>
                    <a:pt x="30202" y="15149"/>
                  </a:lnTo>
                  <a:lnTo>
                    <a:pt x="29536" y="15225"/>
                  </a:lnTo>
                  <a:lnTo>
                    <a:pt x="28871" y="15320"/>
                  </a:lnTo>
                  <a:lnTo>
                    <a:pt x="28206" y="15415"/>
                  </a:lnTo>
                  <a:lnTo>
                    <a:pt x="27541" y="15529"/>
                  </a:lnTo>
                  <a:lnTo>
                    <a:pt x="26895" y="15643"/>
                  </a:lnTo>
                  <a:lnTo>
                    <a:pt x="26248" y="15776"/>
                  </a:lnTo>
                  <a:lnTo>
                    <a:pt x="25602" y="15928"/>
                  </a:lnTo>
                  <a:lnTo>
                    <a:pt x="24956" y="16080"/>
                  </a:lnTo>
                  <a:lnTo>
                    <a:pt x="23682" y="16422"/>
                  </a:lnTo>
                  <a:lnTo>
                    <a:pt x="22409" y="16802"/>
                  </a:lnTo>
                  <a:lnTo>
                    <a:pt x="21174" y="17220"/>
                  </a:lnTo>
                  <a:lnTo>
                    <a:pt x="19957" y="17696"/>
                  </a:lnTo>
                  <a:lnTo>
                    <a:pt x="18760" y="18190"/>
                  </a:lnTo>
                  <a:lnTo>
                    <a:pt x="17581" y="18741"/>
                  </a:lnTo>
                  <a:lnTo>
                    <a:pt x="16422" y="19330"/>
                  </a:lnTo>
                  <a:lnTo>
                    <a:pt x="15281" y="19938"/>
                  </a:lnTo>
                  <a:lnTo>
                    <a:pt x="14160" y="20604"/>
                  </a:lnTo>
                  <a:lnTo>
                    <a:pt x="13077" y="21288"/>
                  </a:lnTo>
                  <a:lnTo>
                    <a:pt x="12012" y="22029"/>
                  </a:lnTo>
                  <a:lnTo>
                    <a:pt x="10967" y="22789"/>
                  </a:lnTo>
                  <a:lnTo>
                    <a:pt x="9941" y="23569"/>
                  </a:lnTo>
                  <a:lnTo>
                    <a:pt x="8952" y="24405"/>
                  </a:lnTo>
                  <a:lnTo>
                    <a:pt x="7983" y="25260"/>
                  </a:lnTo>
                  <a:lnTo>
                    <a:pt x="7052" y="26154"/>
                  </a:lnTo>
                  <a:lnTo>
                    <a:pt x="6139" y="27085"/>
                  </a:lnTo>
                  <a:lnTo>
                    <a:pt x="5265" y="28035"/>
                  </a:lnTo>
                  <a:lnTo>
                    <a:pt x="4410" y="29005"/>
                  </a:lnTo>
                  <a:lnTo>
                    <a:pt x="3592" y="30012"/>
                  </a:lnTo>
                  <a:lnTo>
                    <a:pt x="2813" y="31057"/>
                  </a:lnTo>
                  <a:lnTo>
                    <a:pt x="2072" y="32122"/>
                  </a:lnTo>
                  <a:lnTo>
                    <a:pt x="1349" y="33205"/>
                  </a:lnTo>
                  <a:lnTo>
                    <a:pt x="665" y="34308"/>
                  </a:lnTo>
                  <a:lnTo>
                    <a:pt x="0" y="35448"/>
                  </a:lnTo>
                  <a:lnTo>
                    <a:pt x="264612" y="35448"/>
                  </a:lnTo>
                  <a:lnTo>
                    <a:pt x="264327" y="34688"/>
                  </a:lnTo>
                  <a:lnTo>
                    <a:pt x="264023" y="33927"/>
                  </a:lnTo>
                  <a:lnTo>
                    <a:pt x="263700" y="33167"/>
                  </a:lnTo>
                  <a:lnTo>
                    <a:pt x="263377" y="32426"/>
                  </a:lnTo>
                  <a:lnTo>
                    <a:pt x="263015" y="31685"/>
                  </a:lnTo>
                  <a:lnTo>
                    <a:pt x="262673" y="30962"/>
                  </a:lnTo>
                  <a:lnTo>
                    <a:pt x="262293" y="30240"/>
                  </a:lnTo>
                  <a:lnTo>
                    <a:pt x="261913" y="29518"/>
                  </a:lnTo>
                  <a:lnTo>
                    <a:pt x="261514" y="28815"/>
                  </a:lnTo>
                  <a:lnTo>
                    <a:pt x="261115" y="28130"/>
                  </a:lnTo>
                  <a:lnTo>
                    <a:pt x="260678" y="27446"/>
                  </a:lnTo>
                  <a:lnTo>
                    <a:pt x="260259" y="26762"/>
                  </a:lnTo>
                  <a:lnTo>
                    <a:pt x="259803" y="26097"/>
                  </a:lnTo>
                  <a:lnTo>
                    <a:pt x="259347" y="25431"/>
                  </a:lnTo>
                  <a:lnTo>
                    <a:pt x="258872" y="24766"/>
                  </a:lnTo>
                  <a:lnTo>
                    <a:pt x="258397" y="24139"/>
                  </a:lnTo>
                  <a:lnTo>
                    <a:pt x="257903" y="23493"/>
                  </a:lnTo>
                  <a:lnTo>
                    <a:pt x="257408" y="22866"/>
                  </a:lnTo>
                  <a:lnTo>
                    <a:pt x="256895" y="22257"/>
                  </a:lnTo>
                  <a:lnTo>
                    <a:pt x="256363" y="21649"/>
                  </a:lnTo>
                  <a:lnTo>
                    <a:pt x="255831" y="21060"/>
                  </a:lnTo>
                  <a:lnTo>
                    <a:pt x="255299" y="20471"/>
                  </a:lnTo>
                  <a:lnTo>
                    <a:pt x="254729" y="19900"/>
                  </a:lnTo>
                  <a:lnTo>
                    <a:pt x="254177" y="19349"/>
                  </a:lnTo>
                  <a:lnTo>
                    <a:pt x="253588" y="18798"/>
                  </a:lnTo>
                  <a:lnTo>
                    <a:pt x="252999" y="18247"/>
                  </a:lnTo>
                  <a:lnTo>
                    <a:pt x="252410" y="17715"/>
                  </a:lnTo>
                  <a:lnTo>
                    <a:pt x="251801" y="17201"/>
                  </a:lnTo>
                  <a:lnTo>
                    <a:pt x="251193" y="16688"/>
                  </a:lnTo>
                  <a:lnTo>
                    <a:pt x="250566" y="16194"/>
                  </a:lnTo>
                  <a:lnTo>
                    <a:pt x="249939" y="15719"/>
                  </a:lnTo>
                  <a:lnTo>
                    <a:pt x="249293" y="15244"/>
                  </a:lnTo>
                  <a:lnTo>
                    <a:pt x="248646" y="14788"/>
                  </a:lnTo>
                  <a:lnTo>
                    <a:pt x="247981" y="14331"/>
                  </a:lnTo>
                  <a:lnTo>
                    <a:pt x="247316" y="13894"/>
                  </a:lnTo>
                  <a:lnTo>
                    <a:pt x="246632" y="13476"/>
                  </a:lnTo>
                  <a:lnTo>
                    <a:pt x="245947" y="13077"/>
                  </a:lnTo>
                  <a:lnTo>
                    <a:pt x="245263" y="12678"/>
                  </a:lnTo>
                  <a:lnTo>
                    <a:pt x="244560" y="12279"/>
                  </a:lnTo>
                  <a:lnTo>
                    <a:pt x="243838" y="11918"/>
                  </a:lnTo>
                  <a:lnTo>
                    <a:pt x="243134" y="11556"/>
                  </a:lnTo>
                  <a:lnTo>
                    <a:pt x="242412" y="11214"/>
                  </a:lnTo>
                  <a:lnTo>
                    <a:pt x="241671" y="10891"/>
                  </a:lnTo>
                  <a:lnTo>
                    <a:pt x="240930" y="10568"/>
                  </a:lnTo>
                  <a:lnTo>
                    <a:pt x="240188" y="10264"/>
                  </a:lnTo>
                  <a:lnTo>
                    <a:pt x="239428" y="9979"/>
                  </a:lnTo>
                  <a:lnTo>
                    <a:pt x="238668" y="9694"/>
                  </a:lnTo>
                  <a:lnTo>
                    <a:pt x="237908" y="9428"/>
                  </a:lnTo>
                  <a:lnTo>
                    <a:pt x="237147" y="9200"/>
                  </a:lnTo>
                  <a:lnTo>
                    <a:pt x="236368" y="8953"/>
                  </a:lnTo>
                  <a:lnTo>
                    <a:pt x="235570" y="8743"/>
                  </a:lnTo>
                  <a:lnTo>
                    <a:pt x="234790" y="8534"/>
                  </a:lnTo>
                  <a:lnTo>
                    <a:pt x="233992" y="8363"/>
                  </a:lnTo>
                  <a:lnTo>
                    <a:pt x="233194" y="8192"/>
                  </a:lnTo>
                  <a:lnTo>
                    <a:pt x="232377" y="8021"/>
                  </a:lnTo>
                  <a:lnTo>
                    <a:pt x="231578" y="7888"/>
                  </a:lnTo>
                  <a:lnTo>
                    <a:pt x="230761" y="7774"/>
                  </a:lnTo>
                  <a:lnTo>
                    <a:pt x="229925" y="7660"/>
                  </a:lnTo>
                  <a:lnTo>
                    <a:pt x="229107" y="7565"/>
                  </a:lnTo>
                  <a:lnTo>
                    <a:pt x="228271" y="7489"/>
                  </a:lnTo>
                  <a:lnTo>
                    <a:pt x="227435" y="7432"/>
                  </a:lnTo>
                  <a:lnTo>
                    <a:pt x="226599" y="7394"/>
                  </a:lnTo>
                  <a:lnTo>
                    <a:pt x="225743" y="7356"/>
                  </a:lnTo>
                  <a:lnTo>
                    <a:pt x="224907" y="7356"/>
                  </a:lnTo>
                  <a:lnTo>
                    <a:pt x="223557" y="7375"/>
                  </a:lnTo>
                  <a:lnTo>
                    <a:pt x="222246" y="7432"/>
                  </a:lnTo>
                  <a:lnTo>
                    <a:pt x="220934" y="7546"/>
                  </a:lnTo>
                  <a:lnTo>
                    <a:pt x="219623" y="7698"/>
                  </a:lnTo>
                  <a:lnTo>
                    <a:pt x="218331" y="7869"/>
                  </a:lnTo>
                  <a:lnTo>
                    <a:pt x="217057" y="8097"/>
                  </a:lnTo>
                  <a:lnTo>
                    <a:pt x="215784" y="8363"/>
                  </a:lnTo>
                  <a:lnTo>
                    <a:pt x="214548" y="8667"/>
                  </a:lnTo>
                  <a:lnTo>
                    <a:pt x="213313" y="8991"/>
                  </a:lnTo>
                  <a:lnTo>
                    <a:pt x="212077" y="9371"/>
                  </a:lnTo>
                  <a:lnTo>
                    <a:pt x="210880" y="9789"/>
                  </a:lnTo>
                  <a:lnTo>
                    <a:pt x="209682" y="10226"/>
                  </a:lnTo>
                  <a:lnTo>
                    <a:pt x="208523" y="10720"/>
                  </a:lnTo>
                  <a:lnTo>
                    <a:pt x="207364" y="11233"/>
                  </a:lnTo>
                  <a:lnTo>
                    <a:pt x="206223" y="11785"/>
                  </a:lnTo>
                  <a:lnTo>
                    <a:pt x="205102" y="12355"/>
                  </a:lnTo>
                  <a:lnTo>
                    <a:pt x="204018" y="12982"/>
                  </a:lnTo>
                  <a:lnTo>
                    <a:pt x="202935" y="13628"/>
                  </a:lnTo>
                  <a:lnTo>
                    <a:pt x="201871" y="14312"/>
                  </a:lnTo>
                  <a:lnTo>
                    <a:pt x="200844" y="15016"/>
                  </a:lnTo>
                  <a:lnTo>
                    <a:pt x="199818" y="15757"/>
                  </a:lnTo>
                  <a:lnTo>
                    <a:pt x="198830" y="16517"/>
                  </a:lnTo>
                  <a:lnTo>
                    <a:pt x="197860" y="17316"/>
                  </a:lnTo>
                  <a:lnTo>
                    <a:pt x="196910" y="18152"/>
                  </a:lnTo>
                  <a:lnTo>
                    <a:pt x="195998" y="18988"/>
                  </a:lnTo>
                  <a:lnTo>
                    <a:pt x="195104" y="19881"/>
                  </a:lnTo>
                  <a:lnTo>
                    <a:pt x="194230" y="20775"/>
                  </a:lnTo>
                  <a:lnTo>
                    <a:pt x="193375" y="21706"/>
                  </a:lnTo>
                  <a:lnTo>
                    <a:pt x="192557" y="22675"/>
                  </a:lnTo>
                  <a:lnTo>
                    <a:pt x="191778" y="23645"/>
                  </a:lnTo>
                  <a:lnTo>
                    <a:pt x="190999" y="24652"/>
                  </a:lnTo>
                  <a:lnTo>
                    <a:pt x="190277" y="25698"/>
                  </a:lnTo>
                  <a:lnTo>
                    <a:pt x="189269" y="25013"/>
                  </a:lnTo>
                  <a:lnTo>
                    <a:pt x="188243" y="24367"/>
                  </a:lnTo>
                  <a:lnTo>
                    <a:pt x="187179" y="23759"/>
                  </a:lnTo>
                  <a:lnTo>
                    <a:pt x="186095" y="23189"/>
                  </a:lnTo>
                  <a:lnTo>
                    <a:pt x="185563" y="22923"/>
                  </a:lnTo>
                  <a:lnTo>
                    <a:pt x="185012" y="22656"/>
                  </a:lnTo>
                  <a:lnTo>
                    <a:pt x="184442" y="22409"/>
                  </a:lnTo>
                  <a:lnTo>
                    <a:pt x="183890" y="22181"/>
                  </a:lnTo>
                  <a:lnTo>
                    <a:pt x="183320" y="21953"/>
                  </a:lnTo>
                  <a:lnTo>
                    <a:pt x="182731" y="21725"/>
                  </a:lnTo>
                  <a:lnTo>
                    <a:pt x="182161" y="21535"/>
                  </a:lnTo>
                  <a:lnTo>
                    <a:pt x="181572" y="21326"/>
                  </a:lnTo>
                  <a:lnTo>
                    <a:pt x="180982" y="21155"/>
                  </a:lnTo>
                  <a:lnTo>
                    <a:pt x="180393" y="20965"/>
                  </a:lnTo>
                  <a:lnTo>
                    <a:pt x="179804" y="20813"/>
                  </a:lnTo>
                  <a:lnTo>
                    <a:pt x="179196" y="20661"/>
                  </a:lnTo>
                  <a:lnTo>
                    <a:pt x="178587" y="20528"/>
                  </a:lnTo>
                  <a:lnTo>
                    <a:pt x="177979" y="20395"/>
                  </a:lnTo>
                  <a:lnTo>
                    <a:pt x="177371" y="20281"/>
                  </a:lnTo>
                  <a:lnTo>
                    <a:pt x="176744" y="20167"/>
                  </a:lnTo>
                  <a:lnTo>
                    <a:pt x="176117" y="20072"/>
                  </a:lnTo>
                  <a:lnTo>
                    <a:pt x="175508" y="19995"/>
                  </a:lnTo>
                  <a:lnTo>
                    <a:pt x="174862" y="19938"/>
                  </a:lnTo>
                  <a:lnTo>
                    <a:pt x="174235" y="19881"/>
                  </a:lnTo>
                  <a:lnTo>
                    <a:pt x="173608" y="19824"/>
                  </a:lnTo>
                  <a:lnTo>
                    <a:pt x="172961" y="19805"/>
                  </a:lnTo>
                  <a:lnTo>
                    <a:pt x="172315" y="19786"/>
                  </a:lnTo>
                  <a:lnTo>
                    <a:pt x="171669" y="19767"/>
                  </a:lnTo>
                  <a:lnTo>
                    <a:pt x="170643" y="19786"/>
                  </a:lnTo>
                  <a:lnTo>
                    <a:pt x="169616" y="19843"/>
                  </a:lnTo>
                  <a:lnTo>
                    <a:pt x="168609" y="19919"/>
                  </a:lnTo>
                  <a:lnTo>
                    <a:pt x="167602" y="20033"/>
                  </a:lnTo>
                  <a:lnTo>
                    <a:pt x="166594" y="20167"/>
                  </a:lnTo>
                  <a:lnTo>
                    <a:pt x="165606" y="20357"/>
                  </a:lnTo>
                  <a:lnTo>
                    <a:pt x="164636" y="20547"/>
                  </a:lnTo>
                  <a:lnTo>
                    <a:pt x="163667" y="20775"/>
                  </a:lnTo>
                  <a:lnTo>
                    <a:pt x="163477" y="20224"/>
                  </a:lnTo>
                  <a:lnTo>
                    <a:pt x="163268" y="19653"/>
                  </a:lnTo>
                  <a:lnTo>
                    <a:pt x="162831" y="18551"/>
                  </a:lnTo>
                  <a:lnTo>
                    <a:pt x="162356" y="17487"/>
                  </a:lnTo>
                  <a:lnTo>
                    <a:pt x="161843" y="16422"/>
                  </a:lnTo>
                  <a:lnTo>
                    <a:pt x="161291" y="15396"/>
                  </a:lnTo>
                  <a:lnTo>
                    <a:pt x="160702" y="14388"/>
                  </a:lnTo>
                  <a:lnTo>
                    <a:pt x="160075" y="13400"/>
                  </a:lnTo>
                  <a:lnTo>
                    <a:pt x="159410" y="12431"/>
                  </a:lnTo>
                  <a:lnTo>
                    <a:pt x="158725" y="11518"/>
                  </a:lnTo>
                  <a:lnTo>
                    <a:pt x="158003" y="10606"/>
                  </a:lnTo>
                  <a:lnTo>
                    <a:pt x="157224" y="9732"/>
                  </a:lnTo>
                  <a:lnTo>
                    <a:pt x="156445" y="8896"/>
                  </a:lnTo>
                  <a:lnTo>
                    <a:pt x="155608" y="8097"/>
                  </a:lnTo>
                  <a:lnTo>
                    <a:pt x="154772" y="7318"/>
                  </a:lnTo>
                  <a:lnTo>
                    <a:pt x="153879" y="6577"/>
                  </a:lnTo>
                  <a:lnTo>
                    <a:pt x="152966" y="5854"/>
                  </a:lnTo>
                  <a:lnTo>
                    <a:pt x="152035" y="5189"/>
                  </a:lnTo>
                  <a:lnTo>
                    <a:pt x="151066" y="4543"/>
                  </a:lnTo>
                  <a:lnTo>
                    <a:pt x="150077" y="3954"/>
                  </a:lnTo>
                  <a:lnTo>
                    <a:pt x="149070" y="3384"/>
                  </a:lnTo>
                  <a:lnTo>
                    <a:pt x="148557" y="3117"/>
                  </a:lnTo>
                  <a:lnTo>
                    <a:pt x="148044" y="2870"/>
                  </a:lnTo>
                  <a:lnTo>
                    <a:pt x="147511" y="2623"/>
                  </a:lnTo>
                  <a:lnTo>
                    <a:pt x="146979" y="2395"/>
                  </a:lnTo>
                  <a:lnTo>
                    <a:pt x="146447" y="2167"/>
                  </a:lnTo>
                  <a:lnTo>
                    <a:pt x="145896" y="1939"/>
                  </a:lnTo>
                  <a:lnTo>
                    <a:pt x="145364" y="1749"/>
                  </a:lnTo>
                  <a:lnTo>
                    <a:pt x="144812" y="1540"/>
                  </a:lnTo>
                  <a:lnTo>
                    <a:pt x="144242" y="1369"/>
                  </a:lnTo>
                  <a:lnTo>
                    <a:pt x="143691" y="1198"/>
                  </a:lnTo>
                  <a:lnTo>
                    <a:pt x="143121" y="1027"/>
                  </a:lnTo>
                  <a:lnTo>
                    <a:pt x="142551" y="875"/>
                  </a:lnTo>
                  <a:lnTo>
                    <a:pt x="141980" y="742"/>
                  </a:lnTo>
                  <a:lnTo>
                    <a:pt x="141391" y="609"/>
                  </a:lnTo>
                  <a:lnTo>
                    <a:pt x="140821" y="494"/>
                  </a:lnTo>
                  <a:lnTo>
                    <a:pt x="140232" y="399"/>
                  </a:lnTo>
                  <a:lnTo>
                    <a:pt x="139643" y="304"/>
                  </a:lnTo>
                  <a:lnTo>
                    <a:pt x="139053" y="228"/>
                  </a:lnTo>
                  <a:lnTo>
                    <a:pt x="138445" y="152"/>
                  </a:lnTo>
                  <a:lnTo>
                    <a:pt x="137856" y="95"/>
                  </a:lnTo>
                  <a:lnTo>
                    <a:pt x="137248" y="57"/>
                  </a:lnTo>
                  <a:lnTo>
                    <a:pt x="136640" y="19"/>
                  </a:lnTo>
                  <a:lnTo>
                    <a:pt x="1360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2" name="Google Shape;1142;p27"/>
          <p:cNvGrpSpPr/>
          <p:nvPr/>
        </p:nvGrpSpPr>
        <p:grpSpPr>
          <a:xfrm>
            <a:off x="2722025" y="142450"/>
            <a:ext cx="285500" cy="442000"/>
            <a:chOff x="2722025" y="142450"/>
            <a:chExt cx="285500" cy="442000"/>
          </a:xfrm>
        </p:grpSpPr>
        <p:sp>
          <p:nvSpPr>
            <p:cNvPr id="1143" name="Google Shape;1143;p27"/>
            <p:cNvSpPr/>
            <p:nvPr/>
          </p:nvSpPr>
          <p:spPr>
            <a:xfrm>
              <a:off x="2795950" y="142450"/>
              <a:ext cx="168900" cy="16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2722025" y="370600"/>
              <a:ext cx="104100" cy="10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2954725" y="531650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27"/>
          <p:cNvGrpSpPr/>
          <p:nvPr/>
        </p:nvGrpSpPr>
        <p:grpSpPr>
          <a:xfrm>
            <a:off x="8741250" y="3186350"/>
            <a:ext cx="285500" cy="442000"/>
            <a:chOff x="8741250" y="3186350"/>
            <a:chExt cx="285500" cy="442000"/>
          </a:xfrm>
        </p:grpSpPr>
        <p:sp>
          <p:nvSpPr>
            <p:cNvPr id="1147" name="Google Shape;1147;p27"/>
            <p:cNvSpPr/>
            <p:nvPr/>
          </p:nvSpPr>
          <p:spPr>
            <a:xfrm>
              <a:off x="8815175" y="3186350"/>
              <a:ext cx="168900" cy="168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8741250" y="3414500"/>
              <a:ext cx="104100" cy="10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8973950" y="3575550"/>
              <a:ext cx="52800" cy="52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0" name="Google Shape;1150;p27"/>
          <p:cNvGrpSpPr/>
          <p:nvPr/>
        </p:nvGrpSpPr>
        <p:grpSpPr>
          <a:xfrm>
            <a:off x="3022511" y="497642"/>
            <a:ext cx="567542" cy="442046"/>
            <a:chOff x="-1710500" y="234700"/>
            <a:chExt cx="1345525" cy="1047750"/>
          </a:xfrm>
        </p:grpSpPr>
        <p:sp>
          <p:nvSpPr>
            <p:cNvPr id="1151" name="Google Shape;1151;p27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27"/>
          <p:cNvGrpSpPr/>
          <p:nvPr/>
        </p:nvGrpSpPr>
        <p:grpSpPr>
          <a:xfrm rot="10800000" flipH="1">
            <a:off x="6974379" y="66238"/>
            <a:ext cx="567542" cy="442046"/>
            <a:chOff x="-1710500" y="234700"/>
            <a:chExt cx="1345525" cy="1047750"/>
          </a:xfrm>
        </p:grpSpPr>
        <p:sp>
          <p:nvSpPr>
            <p:cNvPr id="1158" name="Google Shape;1158;p27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169EEFE2-9A33-58E9-26EC-8A1D423FB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FCA5B042-CA76-BE4F-868B-E752101A47FC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59D31675-8508-45FD-BA59-47C9AA8CEE45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2839BD63-4C43-2226-5419-7C55F6F6C14B}"/>
              </a:ext>
            </a:extLst>
          </p:cNvPr>
          <p:cNvSpPr txBox="1">
            <a:spLocks/>
          </p:cNvSpPr>
          <p:nvPr/>
        </p:nvSpPr>
        <p:spPr>
          <a:xfrm>
            <a:off x="197094" y="1146590"/>
            <a:ext cx="8522699" cy="74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 对圣灵的经历需要圣经的引导</a:t>
            </a:r>
            <a:endParaRPr lang="en-US" altLang="zh-CN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0553C3C-80BE-7C21-749F-32FF28E894D4}"/>
              </a:ext>
            </a:extLst>
          </p:cNvPr>
          <p:cNvSpPr/>
          <p:nvPr/>
        </p:nvSpPr>
        <p:spPr>
          <a:xfrm>
            <a:off x="197094" y="4120735"/>
            <a:ext cx="2343150" cy="8953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latin typeface="DengXian" panose="02010600030101010101" pitchFamily="2" charset="-122"/>
                <a:ea typeface="DengXian" panose="02010600030101010101" pitchFamily="2" charset="-122"/>
              </a:rPr>
              <a:t>对圣灵的</a:t>
            </a:r>
            <a:r>
              <a:rPr lang="zh-CN" altLang="en-US" sz="240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经历</a:t>
            </a:r>
            <a:r>
              <a:rPr lang="en-US" altLang="zh-CN" sz="24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en-US" altLang="zh-CN" sz="105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Experience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 of Holy Spirit)</a:t>
            </a:r>
          </a:p>
          <a:p>
            <a:pPr algn="ctr"/>
            <a:r>
              <a:rPr lang="zh-CN" altLang="en-US" sz="1500" dirty="0">
                <a:latin typeface="DengXian" panose="02010600030101010101" pitchFamily="2" charset="-122"/>
                <a:ea typeface="DengXian" panose="02010600030101010101" pitchFamily="2" charset="-122"/>
              </a:rPr>
              <a:t>说方言</a:t>
            </a:r>
            <a:r>
              <a:rPr lang="en-US" altLang="zh-CN" sz="15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(Tongue) (2:1-4)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67A3E9D-6043-7F5F-2349-1BD9B2EAA0B1}"/>
              </a:ext>
            </a:extLst>
          </p:cNvPr>
          <p:cNvSpPr/>
          <p:nvPr/>
        </p:nvSpPr>
        <p:spPr>
          <a:xfrm>
            <a:off x="2540244" y="2911060"/>
            <a:ext cx="3304579" cy="10858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用圣经</a:t>
            </a:r>
            <a:r>
              <a:rPr lang="zh-CN" altLang="en-US" sz="320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解释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经历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algn="ctr"/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(Biblical </a:t>
            </a:r>
            <a:r>
              <a:rPr lang="en-US" altLang="zh-CN" sz="105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Interpretation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 for Experience)</a:t>
            </a:r>
          </a:p>
          <a:p>
            <a:pPr algn="ctr"/>
            <a:r>
              <a:rPr lang="zh-CN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圣灵浇灌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1050" dirty="0">
                <a:latin typeface="DengXian" panose="02010600030101010101" pitchFamily="2" charset="-122"/>
                <a:ea typeface="DengXian" panose="02010600030101010101" pitchFamily="2" charset="-122"/>
              </a:rPr>
              <a:t>呼求主名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 (Pour out Spirit + Call upon Lord’s name) (2:5-36)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CEEBAF-B1D3-FC34-2E47-AF05F2371D2F}"/>
              </a:ext>
            </a:extLst>
          </p:cNvPr>
          <p:cNvSpPr/>
          <p:nvPr/>
        </p:nvSpPr>
        <p:spPr>
          <a:xfrm>
            <a:off x="5607294" y="1758535"/>
            <a:ext cx="3486150" cy="104775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按着圣经</a:t>
            </a:r>
            <a:r>
              <a:rPr lang="zh-CN" altLang="en-US" sz="320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回应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</a:p>
          <a:p>
            <a:pPr algn="ctr"/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(Biblical </a:t>
            </a:r>
            <a:r>
              <a:rPr lang="en-US" altLang="zh-CN" sz="1050" b="1" u="sng" dirty="0">
                <a:latin typeface="DengXian" panose="02010600030101010101" pitchFamily="2" charset="-122"/>
                <a:ea typeface="DengXian" panose="02010600030101010101" pitchFamily="2" charset="-122"/>
              </a:rPr>
              <a:t>Response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 to Experience)</a:t>
            </a:r>
          </a:p>
          <a:p>
            <a:pPr algn="ctr"/>
            <a:r>
              <a:rPr lang="zh-CN" altLang="en-US" sz="1500" dirty="0">
                <a:latin typeface="DengXian" panose="02010600030101010101" pitchFamily="2" charset="-122"/>
                <a:ea typeface="DengXian" panose="02010600030101010101" pitchFamily="2" charset="-122"/>
              </a:rPr>
              <a:t>悔改</a:t>
            </a:r>
            <a:r>
              <a:rPr lang="en-US" altLang="zh-CN" sz="1500" dirty="0">
                <a:latin typeface="DengXian" panose="02010600030101010101" pitchFamily="2" charset="-122"/>
                <a:ea typeface="DengXian" panose="02010600030101010101" pitchFamily="2" charset="-122"/>
              </a:rPr>
              <a:t>+</a:t>
            </a:r>
            <a:r>
              <a:rPr lang="zh-CN" altLang="en-US" sz="1500" dirty="0">
                <a:latin typeface="DengXian" panose="02010600030101010101" pitchFamily="2" charset="-122"/>
                <a:ea typeface="DengXian" panose="02010600030101010101" pitchFamily="2" charset="-122"/>
              </a:rPr>
              <a:t>奉耶稣基督的名受洗</a:t>
            </a:r>
            <a:r>
              <a:rPr lang="en-US" altLang="zh-CN" sz="150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1050" dirty="0">
                <a:latin typeface="DengXian" panose="02010600030101010101" pitchFamily="2" charset="-122"/>
                <a:ea typeface="DengXian" panose="02010600030101010101" pitchFamily="2" charset="-122"/>
              </a:rPr>
              <a:t>(Repent + Be baptized in Jesus’ Name) (2:37-41)</a:t>
            </a:r>
          </a:p>
        </p:txBody>
      </p:sp>
      <p:sp>
        <p:nvSpPr>
          <p:cNvPr id="5" name="Striped Right Arrow 4">
            <a:extLst>
              <a:ext uri="{FF2B5EF4-FFF2-40B4-BE49-F238E27FC236}">
                <a16:creationId xmlns:a16="http://schemas.microsoft.com/office/drawing/2014/main" id="{4B4802FB-352D-7696-8F0F-E3DDAA758543}"/>
              </a:ext>
            </a:extLst>
          </p:cNvPr>
          <p:cNvSpPr/>
          <p:nvPr/>
        </p:nvSpPr>
        <p:spPr>
          <a:xfrm rot="20072505">
            <a:off x="2393195" y="4154072"/>
            <a:ext cx="1504950" cy="2762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3B85A56F-1F9C-C6E2-26B6-3FCA0E9CD9B4}"/>
              </a:ext>
            </a:extLst>
          </p:cNvPr>
          <p:cNvSpPr/>
          <p:nvPr/>
        </p:nvSpPr>
        <p:spPr>
          <a:xfrm rot="20072505">
            <a:off x="5698370" y="2982738"/>
            <a:ext cx="1504950" cy="276225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33DE6C-B27A-00BC-1099-75F1446CFB4E}"/>
              </a:ext>
            </a:extLst>
          </p:cNvPr>
          <p:cNvSpPr txBox="1"/>
          <p:nvPr/>
        </p:nvSpPr>
        <p:spPr>
          <a:xfrm>
            <a:off x="86818" y="1833842"/>
            <a:ext cx="5251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我只要有圣灵的感动和带领就好了</a:t>
            </a:r>
            <a:r>
              <a:rPr 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也是一个</a:t>
            </a:r>
            <a:r>
              <a:rPr lang="zh-CN" sz="32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伪命题</a:t>
            </a:r>
            <a:r>
              <a:rPr 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。</a:t>
            </a:r>
            <a:r>
              <a:rPr 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342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5C51F31F-A5AD-946D-4AB1-FAEF30C05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346E8F61-7ECD-1235-C710-860634F97DB0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C45C4478-1764-6026-4822-2B921A0939E9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6AF8596D-9DC4-AE5D-63C1-EA9C1C0E94F6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ombined way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HS in Bible</a:t>
            </a:r>
            <a:endParaRPr lang="en-US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Bible</a:t>
            </a:r>
            <a:r>
              <a:rPr lang="en-US" altLang="zh-CN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who is HS? What are characters?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耶稣、保罗、约翰融合圣灵和圣经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真正高举圣灵的人，同样也会高举圣经。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真正高举圣经的人，同样也会高举圣灵。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937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A17AAFFA-0817-AC93-100E-2AAC0834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A21BB711-36CB-5A81-935C-A7C5367423AE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圣灵与耶稣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7AC343BA-4573-AAF7-2A35-90A576AA5442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02277FBE-2043-2D2E-6954-D4485893E89C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圣灵的工作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指向耶稣</a:t>
            </a:r>
            <a:endParaRPr lang="en-US" altLang="zh-CN" sz="32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不要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停留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在圣灵的经历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(2:1-13)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，而是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指向耶稣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(2:14-36)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凡求告主名的，就必得救。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(2:21)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谁是“主”？</a:t>
            </a:r>
            <a:endParaRPr lang="en-US" altLang="zh-CN" sz="32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彼得引用旧约经文 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(2:22-35)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，证明：你们钉在十字架上的这位耶稣，　神已经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立他为主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，为基督了。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(2:36)</a:t>
            </a: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256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34A20B10-DC24-0457-0B99-2A8BAC57A6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DD000D16-DCD1-806A-82AD-CDEC7B4AF072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圣灵与耶稣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5116545C-1E79-30B7-71D8-68B1ED761FEA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51D1FC39-9982-EC79-A9D5-BFC96A8B7F43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一个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远离基督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的误解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误解：旧约是圣父的工作，新约是生子的工作，教会是圣灵的工作。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主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将得救的人天天加给他们。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(2:47)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耶稣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医治了瘸腿的人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(3:6)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CN" altLang="en-US" sz="20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7963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9FD6DF6E-B912-4254-EED7-3D31054784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575A8919-77C9-691B-871B-598042EA9643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圣灵与耶稣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109FA82E-8009-EE17-CA06-63911C554A64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17F17C2D-C915-7923-BD2C-01AAF0F8BECE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分辨的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标准：促进个人和群体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跟耶稣的关系</a:t>
            </a:r>
            <a:endParaRPr lang="en-US" altLang="zh-CN" sz="32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圣灵见证耶稣、把我们带到耶稣面前。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一个真正经历圣灵工作的人，是一个跟耶稣关系越来越亲密、越来越降服耶稣、越来越渴慕耶稣的人。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而一个真正经历圣灵工作的教会，是一个尊主耶稣为大、敬畏神的群体。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9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3D8C8DED-6CDA-42E4-E851-69754AEF8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7FAEF7BB-D439-34F8-7D85-A5A8914BDD8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圣灵与耶稣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03366602-6C1C-1A11-8571-4CDFF8974AD9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F2DC5B3E-43F4-C4A8-D5C2-030AB9F747DA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分辨的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标准：促进个人和群体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跟耶稣的关系</a:t>
            </a:r>
            <a:endParaRPr lang="en-US" altLang="zh-CN" sz="32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特别重要：末世临近，兽也有神迹（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Rev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）；佛教徒：有很多神奇的事、所谓的见证。</a:t>
            </a:r>
            <a:endParaRPr lang="en-US" altLang="zh-CN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任何的经历，不管多么神奇、多么了不起，如果不能让基督彰显在这个人身上、彰显在这个群体身上，那都要打个问号：背后是什么灵？</a:t>
            </a:r>
            <a:r>
              <a:rPr 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089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B59A5725-AF93-9664-104A-9ECD0F098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EF90A9CD-424A-6155-4012-A85177E04839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圣灵与教会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59D1D227-9A58-F08D-68B1-345A35A1479C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66BAA2AD-55A1-E221-5BA4-262932CC6559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圣灵与教会：量和质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的建造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量：靠着圣灵大能，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传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扬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福音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Acts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1:8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质：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建造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、洁净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教会</a:t>
            </a: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（</a:t>
            </a:r>
            <a:r>
              <a:rPr 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Eph 5</a:t>
            </a: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）</a:t>
            </a:r>
            <a:endParaRPr lang="en-US" altLang="zh-CN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圣灵建造教会的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四个重要方面：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恩赐、合一、引导、领袖</a:t>
            </a:r>
            <a:r>
              <a:rPr 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同工</a:t>
            </a:r>
            <a:endParaRPr lang="en-US" sz="32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873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F7D5F300-B9F4-ED5B-7B37-9BA22F0F10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AA7A0050-8CE1-D75D-4955-A745FC673B5F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圣灵与教会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73406E0F-EA39-71E0-7219-38A235CF1A21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7B17DDF5-47CC-78D9-0857-67C0B0F0FCC9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负面例子：误用圣灵的工作</a:t>
            </a:r>
            <a:r>
              <a:rPr 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20.</a:t>
            </a:r>
            <a:r>
              <a:rPr lang="en-US" altLang="zh-CN" sz="3200" b="0" baseline="300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28 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圣灵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立你们作全群的监督，你们就当为自己谨慎，也为全群谨慎，牧养　神的教会，就是他用自己血所买来的。</a:t>
            </a:r>
            <a:r>
              <a:rPr lang="en-US" altLang="zh-CN" sz="3200" b="0" baseline="300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29 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我知道，我去之后必有凶暴的豺狼进入你们中间，不爱惜羊群。</a:t>
            </a:r>
            <a:r>
              <a:rPr lang="en-US" altLang="zh-CN" sz="3200" b="0" baseline="300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30 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就是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你们中间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，也必有人起来说悖谬的话，要引诱门徒跟从他们。</a:t>
            </a:r>
            <a:r>
              <a:rPr lang="en-US" altLang="zh-CN" sz="3200" b="0" baseline="300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31 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所以你们应当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警醒</a:t>
            </a:r>
            <a:r>
              <a:rPr 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zh-CN" altLang="en-US" sz="32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063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020BF341-1906-73A0-CCE4-7C4BD7404B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CAFA1D2C-AB0B-34C5-1E2C-2F6B7C4F7BF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圣灵与教会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E5AD4736-4CDB-D2BF-6FFC-323E8C1DED7F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DA094ADC-61A0-5DA3-D175-8C8F5E04E827}"/>
              </a:ext>
            </a:extLst>
          </p:cNvPr>
          <p:cNvSpPr txBox="1">
            <a:spLocks/>
          </p:cNvSpPr>
          <p:nvPr/>
        </p:nvSpPr>
        <p:spPr>
          <a:xfrm>
            <a:off x="157927" y="1603143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谁的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教会？谁的计划？谁的荣耀？</a:t>
            </a:r>
            <a:endParaRPr lang="en-US" altLang="zh-CN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彼得：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神既然给他们恩赐，像在我们信主耶稣基督的时候给了我们一样；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我是谁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，能拦阻　神呢？」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(11:17)</a:t>
            </a:r>
          </a:p>
          <a:p>
            <a:pPr marL="285750" marR="0" indent="-28575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保罗：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他们事奉主、禁食的时候，圣灵说：「要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为我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分派</a:t>
            </a:r>
            <a:r>
              <a:rPr lang="zh-CN" altLang="en-US" sz="3200" b="0" u="sng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巴拿巴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和</a:t>
            </a:r>
            <a:r>
              <a:rPr lang="zh-CN" altLang="en-US" sz="3200" b="0" u="sng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扫罗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，去做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我召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他们所做的工。」</a:t>
            </a:r>
            <a:endParaRPr lang="en-US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29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27BF1376-5E4D-9F9E-E014-B23C9C532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B1174535-1A67-9A16-DD1B-194E1D983154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圣灵与教会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B259F9C7-8FCA-B9F2-5508-D8C3190F5C77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F77936BD-6F19-6C23-F479-71FF225249E7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谁的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教会？谁的计划？谁的荣耀？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牧会哲学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教会治理的核心理念：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神的，而不是我的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被圣灵充满和使用的教会领袖和弟兄姐妹，是会说“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我算什么</a:t>
            </a: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、“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为圣灵做工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”</a:t>
            </a:r>
            <a:r>
              <a:rPr 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的人。</a:t>
            </a:r>
            <a:r>
              <a:rPr 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lang="en-US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14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2"/>
          <p:cNvSpPr txBox="1">
            <a:spLocks noGrp="1"/>
          </p:cNvSpPr>
          <p:nvPr>
            <p:ph type="title"/>
          </p:nvPr>
        </p:nvSpPr>
        <p:spPr>
          <a:xfrm>
            <a:off x="168814" y="2391934"/>
            <a:ext cx="2913300" cy="6545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en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防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烦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反”圣灵</a:t>
            </a:r>
            <a:endParaRPr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80" name="Google Shape;1280;p32"/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为什么需要</a:t>
            </a:r>
            <a:r>
              <a:rPr lang="zh-CN" altLang="en-US" sz="4800" dirty="0">
                <a:latin typeface="DengXian" panose="02010600030101010101" pitchFamily="2" charset="-122"/>
                <a:ea typeface="DengXian" panose="02010600030101010101" pitchFamily="2" charset="-122"/>
              </a:rPr>
              <a:t>“分辨”？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/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pSp>
        <p:nvGrpSpPr>
          <p:cNvPr id="1296" name="Google Shape;1296;p32"/>
          <p:cNvGrpSpPr/>
          <p:nvPr/>
        </p:nvGrpSpPr>
        <p:grpSpPr>
          <a:xfrm>
            <a:off x="168814" y="3137593"/>
            <a:ext cx="762778" cy="593969"/>
            <a:chOff x="-1710500" y="234700"/>
            <a:chExt cx="1345525" cy="1047750"/>
          </a:xfrm>
        </p:grpSpPr>
        <p:sp>
          <p:nvSpPr>
            <p:cNvPr id="1297" name="Google Shape;1297;p3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</p:grpSp>
      <p:grpSp>
        <p:nvGrpSpPr>
          <p:cNvPr id="1303" name="Google Shape;1303;p32"/>
          <p:cNvGrpSpPr/>
          <p:nvPr/>
        </p:nvGrpSpPr>
        <p:grpSpPr>
          <a:xfrm flipH="1">
            <a:off x="6493045" y="2690019"/>
            <a:ext cx="469588" cy="365665"/>
            <a:chOff x="-1710500" y="234700"/>
            <a:chExt cx="1345525" cy="1047750"/>
          </a:xfrm>
        </p:grpSpPr>
        <p:sp>
          <p:nvSpPr>
            <p:cNvPr id="1304" name="Google Shape;1304;p3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extrusionOk="0">
                  <a:moveTo>
                    <a:pt x="32287" y="0"/>
                  </a:move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-1710500" y="234700"/>
              <a:ext cx="1345525" cy="1047750"/>
            </a:xfrm>
            <a:custGeom>
              <a:avLst/>
              <a:gdLst/>
              <a:ahLst/>
              <a:cxnLst/>
              <a:rect l="l" t="t" r="r" b="b"/>
              <a:pathLst>
                <a:path w="53821" h="41910" fill="none" extrusionOk="0">
                  <a:moveTo>
                    <a:pt x="22633" y="8020"/>
                  </a:moveTo>
                  <a:lnTo>
                    <a:pt x="22633" y="8020"/>
                  </a:lnTo>
                  <a:lnTo>
                    <a:pt x="21861" y="7841"/>
                  </a:lnTo>
                  <a:lnTo>
                    <a:pt x="21089" y="7723"/>
                  </a:lnTo>
                  <a:lnTo>
                    <a:pt x="20287" y="7663"/>
                  </a:lnTo>
                  <a:lnTo>
                    <a:pt x="19515" y="7634"/>
                  </a:lnTo>
                  <a:lnTo>
                    <a:pt x="18713" y="7663"/>
                  </a:lnTo>
                  <a:lnTo>
                    <a:pt x="17940" y="7752"/>
                  </a:lnTo>
                  <a:lnTo>
                    <a:pt x="17138" y="7901"/>
                  </a:lnTo>
                  <a:lnTo>
                    <a:pt x="16366" y="8079"/>
                  </a:lnTo>
                  <a:lnTo>
                    <a:pt x="15624" y="8317"/>
                  </a:lnTo>
                  <a:lnTo>
                    <a:pt x="14881" y="8614"/>
                  </a:lnTo>
                  <a:lnTo>
                    <a:pt x="14168" y="8940"/>
                  </a:lnTo>
                  <a:lnTo>
                    <a:pt x="13455" y="9327"/>
                  </a:lnTo>
                  <a:lnTo>
                    <a:pt x="12802" y="9742"/>
                  </a:lnTo>
                  <a:lnTo>
                    <a:pt x="12148" y="10218"/>
                  </a:lnTo>
                  <a:lnTo>
                    <a:pt x="11554" y="10723"/>
                  </a:lnTo>
                  <a:lnTo>
                    <a:pt x="10960" y="11257"/>
                  </a:lnTo>
                  <a:lnTo>
                    <a:pt x="10960" y="11257"/>
                  </a:lnTo>
                  <a:lnTo>
                    <a:pt x="10455" y="11851"/>
                  </a:lnTo>
                  <a:lnTo>
                    <a:pt x="9951" y="12475"/>
                  </a:lnTo>
                  <a:lnTo>
                    <a:pt x="9505" y="13128"/>
                  </a:lnTo>
                  <a:lnTo>
                    <a:pt x="9119" y="13841"/>
                  </a:lnTo>
                  <a:lnTo>
                    <a:pt x="8762" y="14554"/>
                  </a:lnTo>
                  <a:lnTo>
                    <a:pt x="8465" y="15267"/>
                  </a:lnTo>
                  <a:lnTo>
                    <a:pt x="8228" y="16010"/>
                  </a:lnTo>
                  <a:lnTo>
                    <a:pt x="8020" y="16782"/>
                  </a:lnTo>
                  <a:lnTo>
                    <a:pt x="7842" y="17554"/>
                  </a:lnTo>
                  <a:lnTo>
                    <a:pt x="7753" y="18356"/>
                  </a:lnTo>
                  <a:lnTo>
                    <a:pt x="7693" y="19158"/>
                  </a:lnTo>
                  <a:lnTo>
                    <a:pt x="7693" y="19930"/>
                  </a:lnTo>
                  <a:lnTo>
                    <a:pt x="7723" y="20732"/>
                  </a:lnTo>
                  <a:lnTo>
                    <a:pt x="7842" y="21504"/>
                  </a:lnTo>
                  <a:lnTo>
                    <a:pt x="7990" y="22277"/>
                  </a:lnTo>
                  <a:lnTo>
                    <a:pt x="8198" y="23049"/>
                  </a:lnTo>
                  <a:lnTo>
                    <a:pt x="8198" y="23049"/>
                  </a:lnTo>
                  <a:lnTo>
                    <a:pt x="7782" y="23079"/>
                  </a:lnTo>
                  <a:lnTo>
                    <a:pt x="7396" y="23108"/>
                  </a:lnTo>
                  <a:lnTo>
                    <a:pt x="7010" y="23168"/>
                  </a:lnTo>
                  <a:lnTo>
                    <a:pt x="6624" y="23257"/>
                  </a:lnTo>
                  <a:lnTo>
                    <a:pt x="6238" y="23346"/>
                  </a:lnTo>
                  <a:lnTo>
                    <a:pt x="5881" y="23465"/>
                  </a:lnTo>
                  <a:lnTo>
                    <a:pt x="5525" y="23613"/>
                  </a:lnTo>
                  <a:lnTo>
                    <a:pt x="5168" y="23762"/>
                  </a:lnTo>
                  <a:lnTo>
                    <a:pt x="4812" y="23940"/>
                  </a:lnTo>
                  <a:lnTo>
                    <a:pt x="4456" y="24118"/>
                  </a:lnTo>
                  <a:lnTo>
                    <a:pt x="4129" y="24326"/>
                  </a:lnTo>
                  <a:lnTo>
                    <a:pt x="3802" y="24564"/>
                  </a:lnTo>
                  <a:lnTo>
                    <a:pt x="3208" y="25069"/>
                  </a:lnTo>
                  <a:lnTo>
                    <a:pt x="2614" y="25603"/>
                  </a:lnTo>
                  <a:lnTo>
                    <a:pt x="2109" y="26197"/>
                  </a:lnTo>
                  <a:lnTo>
                    <a:pt x="1634" y="26851"/>
                  </a:lnTo>
                  <a:lnTo>
                    <a:pt x="1188" y="27534"/>
                  </a:lnTo>
                  <a:lnTo>
                    <a:pt x="832" y="28247"/>
                  </a:lnTo>
                  <a:lnTo>
                    <a:pt x="535" y="28989"/>
                  </a:lnTo>
                  <a:lnTo>
                    <a:pt x="297" y="29732"/>
                  </a:lnTo>
                  <a:lnTo>
                    <a:pt x="178" y="30118"/>
                  </a:lnTo>
                  <a:lnTo>
                    <a:pt x="119" y="30534"/>
                  </a:lnTo>
                  <a:lnTo>
                    <a:pt x="60" y="30920"/>
                  </a:lnTo>
                  <a:lnTo>
                    <a:pt x="30" y="31306"/>
                  </a:lnTo>
                  <a:lnTo>
                    <a:pt x="30" y="31306"/>
                  </a:lnTo>
                  <a:lnTo>
                    <a:pt x="0" y="31722"/>
                  </a:lnTo>
                  <a:lnTo>
                    <a:pt x="0" y="32108"/>
                  </a:lnTo>
                  <a:lnTo>
                    <a:pt x="0" y="32524"/>
                  </a:lnTo>
                  <a:lnTo>
                    <a:pt x="60" y="32910"/>
                  </a:lnTo>
                  <a:lnTo>
                    <a:pt x="89" y="33296"/>
                  </a:lnTo>
                  <a:lnTo>
                    <a:pt x="178" y="33682"/>
                  </a:lnTo>
                  <a:lnTo>
                    <a:pt x="357" y="34455"/>
                  </a:lnTo>
                  <a:lnTo>
                    <a:pt x="624" y="35197"/>
                  </a:lnTo>
                  <a:lnTo>
                    <a:pt x="951" y="35940"/>
                  </a:lnTo>
                  <a:lnTo>
                    <a:pt x="1337" y="36623"/>
                  </a:lnTo>
                  <a:lnTo>
                    <a:pt x="1753" y="37306"/>
                  </a:lnTo>
                  <a:lnTo>
                    <a:pt x="2258" y="37930"/>
                  </a:lnTo>
                  <a:lnTo>
                    <a:pt x="2792" y="38524"/>
                  </a:lnTo>
                  <a:lnTo>
                    <a:pt x="3357" y="39088"/>
                  </a:lnTo>
                  <a:lnTo>
                    <a:pt x="3980" y="39593"/>
                  </a:lnTo>
                  <a:lnTo>
                    <a:pt x="4634" y="40039"/>
                  </a:lnTo>
                  <a:lnTo>
                    <a:pt x="5317" y="40425"/>
                  </a:lnTo>
                  <a:lnTo>
                    <a:pt x="6060" y="40781"/>
                  </a:lnTo>
                  <a:lnTo>
                    <a:pt x="6416" y="40900"/>
                  </a:lnTo>
                  <a:lnTo>
                    <a:pt x="6802" y="41049"/>
                  </a:lnTo>
                  <a:lnTo>
                    <a:pt x="6802" y="41049"/>
                  </a:lnTo>
                  <a:lnTo>
                    <a:pt x="7574" y="41257"/>
                  </a:lnTo>
                  <a:lnTo>
                    <a:pt x="8347" y="41375"/>
                  </a:lnTo>
                  <a:lnTo>
                    <a:pt x="9149" y="41464"/>
                  </a:lnTo>
                  <a:lnTo>
                    <a:pt x="9951" y="41464"/>
                  </a:lnTo>
                  <a:lnTo>
                    <a:pt x="10752" y="41405"/>
                  </a:lnTo>
                  <a:lnTo>
                    <a:pt x="11525" y="41286"/>
                  </a:lnTo>
                  <a:lnTo>
                    <a:pt x="12297" y="41138"/>
                  </a:lnTo>
                  <a:lnTo>
                    <a:pt x="13069" y="40900"/>
                  </a:lnTo>
                  <a:lnTo>
                    <a:pt x="13812" y="40633"/>
                  </a:lnTo>
                  <a:lnTo>
                    <a:pt x="14554" y="40306"/>
                  </a:lnTo>
                  <a:lnTo>
                    <a:pt x="15267" y="39920"/>
                  </a:lnTo>
                  <a:lnTo>
                    <a:pt x="15921" y="39474"/>
                  </a:lnTo>
                  <a:lnTo>
                    <a:pt x="16574" y="38999"/>
                  </a:lnTo>
                  <a:lnTo>
                    <a:pt x="17168" y="38465"/>
                  </a:lnTo>
                  <a:lnTo>
                    <a:pt x="17733" y="37900"/>
                  </a:lnTo>
                  <a:lnTo>
                    <a:pt x="18267" y="37306"/>
                  </a:lnTo>
                  <a:lnTo>
                    <a:pt x="18267" y="37306"/>
                  </a:lnTo>
                  <a:lnTo>
                    <a:pt x="18742" y="37930"/>
                  </a:lnTo>
                  <a:lnTo>
                    <a:pt x="19307" y="38554"/>
                  </a:lnTo>
                  <a:lnTo>
                    <a:pt x="19901" y="39088"/>
                  </a:lnTo>
                  <a:lnTo>
                    <a:pt x="20495" y="39593"/>
                  </a:lnTo>
                  <a:lnTo>
                    <a:pt x="21148" y="40068"/>
                  </a:lnTo>
                  <a:lnTo>
                    <a:pt x="21831" y="40484"/>
                  </a:lnTo>
                  <a:lnTo>
                    <a:pt x="22544" y="40841"/>
                  </a:lnTo>
                  <a:lnTo>
                    <a:pt x="23287" y="41167"/>
                  </a:lnTo>
                  <a:lnTo>
                    <a:pt x="24029" y="41435"/>
                  </a:lnTo>
                  <a:lnTo>
                    <a:pt x="24802" y="41643"/>
                  </a:lnTo>
                  <a:lnTo>
                    <a:pt x="25604" y="41791"/>
                  </a:lnTo>
                  <a:lnTo>
                    <a:pt x="26376" y="41880"/>
                  </a:lnTo>
                  <a:lnTo>
                    <a:pt x="27178" y="41910"/>
                  </a:lnTo>
                  <a:lnTo>
                    <a:pt x="27980" y="41880"/>
                  </a:lnTo>
                  <a:lnTo>
                    <a:pt x="28782" y="41791"/>
                  </a:lnTo>
                  <a:lnTo>
                    <a:pt x="29584" y="41643"/>
                  </a:lnTo>
                  <a:lnTo>
                    <a:pt x="29584" y="41643"/>
                  </a:lnTo>
                  <a:lnTo>
                    <a:pt x="30386" y="41435"/>
                  </a:lnTo>
                  <a:lnTo>
                    <a:pt x="31158" y="41167"/>
                  </a:lnTo>
                  <a:lnTo>
                    <a:pt x="31901" y="40841"/>
                  </a:lnTo>
                  <a:lnTo>
                    <a:pt x="32613" y="40455"/>
                  </a:lnTo>
                  <a:lnTo>
                    <a:pt x="33297" y="40009"/>
                  </a:lnTo>
                  <a:lnTo>
                    <a:pt x="33950" y="39504"/>
                  </a:lnTo>
                  <a:lnTo>
                    <a:pt x="34574" y="38999"/>
                  </a:lnTo>
                  <a:lnTo>
                    <a:pt x="35138" y="38405"/>
                  </a:lnTo>
                  <a:lnTo>
                    <a:pt x="35702" y="37811"/>
                  </a:lnTo>
                  <a:lnTo>
                    <a:pt x="36178" y="37158"/>
                  </a:lnTo>
                  <a:lnTo>
                    <a:pt x="36653" y="36474"/>
                  </a:lnTo>
                  <a:lnTo>
                    <a:pt x="37039" y="35762"/>
                  </a:lnTo>
                  <a:lnTo>
                    <a:pt x="37395" y="35019"/>
                  </a:lnTo>
                  <a:lnTo>
                    <a:pt x="37692" y="34277"/>
                  </a:lnTo>
                  <a:lnTo>
                    <a:pt x="37930" y="33475"/>
                  </a:lnTo>
                  <a:lnTo>
                    <a:pt x="38079" y="32702"/>
                  </a:lnTo>
                  <a:lnTo>
                    <a:pt x="38079" y="32702"/>
                  </a:lnTo>
                  <a:lnTo>
                    <a:pt x="39267" y="32851"/>
                  </a:lnTo>
                  <a:lnTo>
                    <a:pt x="39861" y="32910"/>
                  </a:lnTo>
                  <a:lnTo>
                    <a:pt x="40425" y="32940"/>
                  </a:lnTo>
                  <a:lnTo>
                    <a:pt x="41019" y="32940"/>
                  </a:lnTo>
                  <a:lnTo>
                    <a:pt x="41583" y="32940"/>
                  </a:lnTo>
                  <a:lnTo>
                    <a:pt x="42177" y="32910"/>
                  </a:lnTo>
                  <a:lnTo>
                    <a:pt x="42742" y="32880"/>
                  </a:lnTo>
                  <a:lnTo>
                    <a:pt x="43306" y="32821"/>
                  </a:lnTo>
                  <a:lnTo>
                    <a:pt x="43871" y="32732"/>
                  </a:lnTo>
                  <a:lnTo>
                    <a:pt x="44465" y="32613"/>
                  </a:lnTo>
                  <a:lnTo>
                    <a:pt x="44999" y="32465"/>
                  </a:lnTo>
                  <a:lnTo>
                    <a:pt x="45564" y="32316"/>
                  </a:lnTo>
                  <a:lnTo>
                    <a:pt x="46128" y="32138"/>
                  </a:lnTo>
                  <a:lnTo>
                    <a:pt x="46663" y="31930"/>
                  </a:lnTo>
                  <a:lnTo>
                    <a:pt x="47227" y="31692"/>
                  </a:lnTo>
                  <a:lnTo>
                    <a:pt x="47227" y="31692"/>
                  </a:lnTo>
                  <a:lnTo>
                    <a:pt x="47762" y="31425"/>
                  </a:lnTo>
                  <a:lnTo>
                    <a:pt x="48266" y="31158"/>
                  </a:lnTo>
                  <a:lnTo>
                    <a:pt x="48771" y="30831"/>
                  </a:lnTo>
                  <a:lnTo>
                    <a:pt x="49276" y="30504"/>
                  </a:lnTo>
                  <a:lnTo>
                    <a:pt x="49752" y="30148"/>
                  </a:lnTo>
                  <a:lnTo>
                    <a:pt x="50197" y="29762"/>
                  </a:lnTo>
                  <a:lnTo>
                    <a:pt x="50643" y="29376"/>
                  </a:lnTo>
                  <a:lnTo>
                    <a:pt x="51058" y="28930"/>
                  </a:lnTo>
                  <a:lnTo>
                    <a:pt x="51445" y="28485"/>
                  </a:lnTo>
                  <a:lnTo>
                    <a:pt x="51831" y="28039"/>
                  </a:lnTo>
                  <a:lnTo>
                    <a:pt x="52157" y="27564"/>
                  </a:lnTo>
                  <a:lnTo>
                    <a:pt x="52484" y="27059"/>
                  </a:lnTo>
                  <a:lnTo>
                    <a:pt x="52781" y="26524"/>
                  </a:lnTo>
                  <a:lnTo>
                    <a:pt x="53019" y="26019"/>
                  </a:lnTo>
                  <a:lnTo>
                    <a:pt x="53256" y="25455"/>
                  </a:lnTo>
                  <a:lnTo>
                    <a:pt x="53435" y="24891"/>
                  </a:lnTo>
                  <a:lnTo>
                    <a:pt x="53435" y="24891"/>
                  </a:lnTo>
                  <a:lnTo>
                    <a:pt x="53613" y="24237"/>
                  </a:lnTo>
                  <a:lnTo>
                    <a:pt x="53732" y="23554"/>
                  </a:lnTo>
                  <a:lnTo>
                    <a:pt x="53791" y="22871"/>
                  </a:lnTo>
                  <a:lnTo>
                    <a:pt x="53821" y="22188"/>
                  </a:lnTo>
                  <a:lnTo>
                    <a:pt x="53791" y="21504"/>
                  </a:lnTo>
                  <a:lnTo>
                    <a:pt x="53732" y="20821"/>
                  </a:lnTo>
                  <a:lnTo>
                    <a:pt x="53613" y="20138"/>
                  </a:lnTo>
                  <a:lnTo>
                    <a:pt x="53435" y="19455"/>
                  </a:lnTo>
                  <a:lnTo>
                    <a:pt x="53227" y="18802"/>
                  </a:lnTo>
                  <a:lnTo>
                    <a:pt x="52959" y="18148"/>
                  </a:lnTo>
                  <a:lnTo>
                    <a:pt x="52662" y="17554"/>
                  </a:lnTo>
                  <a:lnTo>
                    <a:pt x="52336" y="16930"/>
                  </a:lnTo>
                  <a:lnTo>
                    <a:pt x="51950" y="16366"/>
                  </a:lnTo>
                  <a:lnTo>
                    <a:pt x="51504" y="15831"/>
                  </a:lnTo>
                  <a:lnTo>
                    <a:pt x="51058" y="15326"/>
                  </a:lnTo>
                  <a:lnTo>
                    <a:pt x="50554" y="14851"/>
                  </a:lnTo>
                  <a:lnTo>
                    <a:pt x="50554" y="14851"/>
                  </a:lnTo>
                  <a:lnTo>
                    <a:pt x="50019" y="14406"/>
                  </a:lnTo>
                  <a:lnTo>
                    <a:pt x="49455" y="14020"/>
                  </a:lnTo>
                  <a:lnTo>
                    <a:pt x="48861" y="13663"/>
                  </a:lnTo>
                  <a:lnTo>
                    <a:pt x="48237" y="13366"/>
                  </a:lnTo>
                  <a:lnTo>
                    <a:pt x="47613" y="13099"/>
                  </a:lnTo>
                  <a:lnTo>
                    <a:pt x="46960" y="12891"/>
                  </a:lnTo>
                  <a:lnTo>
                    <a:pt x="46276" y="12713"/>
                  </a:lnTo>
                  <a:lnTo>
                    <a:pt x="45593" y="12594"/>
                  </a:lnTo>
                  <a:lnTo>
                    <a:pt x="44910" y="12505"/>
                  </a:lnTo>
                  <a:lnTo>
                    <a:pt x="44227" y="12475"/>
                  </a:lnTo>
                  <a:lnTo>
                    <a:pt x="43544" y="12505"/>
                  </a:lnTo>
                  <a:lnTo>
                    <a:pt x="42861" y="12564"/>
                  </a:lnTo>
                  <a:lnTo>
                    <a:pt x="42177" y="12683"/>
                  </a:lnTo>
                  <a:lnTo>
                    <a:pt x="41494" y="12831"/>
                  </a:lnTo>
                  <a:lnTo>
                    <a:pt x="40841" y="13039"/>
                  </a:lnTo>
                  <a:lnTo>
                    <a:pt x="40217" y="13307"/>
                  </a:lnTo>
                  <a:lnTo>
                    <a:pt x="40217" y="13307"/>
                  </a:lnTo>
                  <a:lnTo>
                    <a:pt x="40336" y="12831"/>
                  </a:lnTo>
                  <a:lnTo>
                    <a:pt x="40455" y="12356"/>
                  </a:lnTo>
                  <a:lnTo>
                    <a:pt x="40544" y="11881"/>
                  </a:lnTo>
                  <a:lnTo>
                    <a:pt x="40633" y="11406"/>
                  </a:lnTo>
                  <a:lnTo>
                    <a:pt x="40663" y="10930"/>
                  </a:lnTo>
                  <a:lnTo>
                    <a:pt x="40692" y="10455"/>
                  </a:lnTo>
                  <a:lnTo>
                    <a:pt x="40692" y="9950"/>
                  </a:lnTo>
                  <a:lnTo>
                    <a:pt x="40663" y="9475"/>
                  </a:lnTo>
                  <a:lnTo>
                    <a:pt x="40633" y="9000"/>
                  </a:lnTo>
                  <a:lnTo>
                    <a:pt x="40574" y="8525"/>
                  </a:lnTo>
                  <a:lnTo>
                    <a:pt x="40484" y="8049"/>
                  </a:lnTo>
                  <a:lnTo>
                    <a:pt x="40395" y="7574"/>
                  </a:lnTo>
                  <a:lnTo>
                    <a:pt x="40277" y="7129"/>
                  </a:lnTo>
                  <a:lnTo>
                    <a:pt x="40128" y="6653"/>
                  </a:lnTo>
                  <a:lnTo>
                    <a:pt x="39950" y="6208"/>
                  </a:lnTo>
                  <a:lnTo>
                    <a:pt x="39772" y="5762"/>
                  </a:lnTo>
                  <a:lnTo>
                    <a:pt x="39593" y="5346"/>
                  </a:lnTo>
                  <a:lnTo>
                    <a:pt x="39356" y="4901"/>
                  </a:lnTo>
                  <a:lnTo>
                    <a:pt x="39118" y="4485"/>
                  </a:lnTo>
                  <a:lnTo>
                    <a:pt x="38881" y="4099"/>
                  </a:lnTo>
                  <a:lnTo>
                    <a:pt x="38613" y="3713"/>
                  </a:lnTo>
                  <a:lnTo>
                    <a:pt x="38316" y="3327"/>
                  </a:lnTo>
                  <a:lnTo>
                    <a:pt x="38019" y="2970"/>
                  </a:lnTo>
                  <a:lnTo>
                    <a:pt x="37692" y="2614"/>
                  </a:lnTo>
                  <a:lnTo>
                    <a:pt x="37336" y="2287"/>
                  </a:lnTo>
                  <a:lnTo>
                    <a:pt x="36980" y="1960"/>
                  </a:lnTo>
                  <a:lnTo>
                    <a:pt x="36623" y="1663"/>
                  </a:lnTo>
                  <a:lnTo>
                    <a:pt x="36237" y="1396"/>
                  </a:lnTo>
                  <a:lnTo>
                    <a:pt x="35821" y="1129"/>
                  </a:lnTo>
                  <a:lnTo>
                    <a:pt x="35405" y="891"/>
                  </a:lnTo>
                  <a:lnTo>
                    <a:pt x="34990" y="653"/>
                  </a:lnTo>
                  <a:lnTo>
                    <a:pt x="34544" y="475"/>
                  </a:lnTo>
                  <a:lnTo>
                    <a:pt x="34544" y="475"/>
                  </a:lnTo>
                  <a:lnTo>
                    <a:pt x="34069" y="297"/>
                  </a:lnTo>
                  <a:lnTo>
                    <a:pt x="33623" y="178"/>
                  </a:lnTo>
                  <a:lnTo>
                    <a:pt x="33178" y="89"/>
                  </a:lnTo>
                  <a:lnTo>
                    <a:pt x="32732" y="30"/>
                  </a:lnTo>
                  <a:lnTo>
                    <a:pt x="32287" y="0"/>
                  </a:lnTo>
                  <a:lnTo>
                    <a:pt x="31841" y="30"/>
                  </a:lnTo>
                  <a:lnTo>
                    <a:pt x="31396" y="59"/>
                  </a:lnTo>
                  <a:lnTo>
                    <a:pt x="30980" y="149"/>
                  </a:lnTo>
                  <a:lnTo>
                    <a:pt x="30534" y="267"/>
                  </a:lnTo>
                  <a:lnTo>
                    <a:pt x="30118" y="386"/>
                  </a:lnTo>
                  <a:lnTo>
                    <a:pt x="29703" y="564"/>
                  </a:lnTo>
                  <a:lnTo>
                    <a:pt x="29287" y="743"/>
                  </a:lnTo>
                  <a:lnTo>
                    <a:pt x="28871" y="980"/>
                  </a:lnTo>
                  <a:lnTo>
                    <a:pt x="28455" y="1218"/>
                  </a:lnTo>
                  <a:lnTo>
                    <a:pt x="28069" y="1455"/>
                  </a:lnTo>
                  <a:lnTo>
                    <a:pt x="27683" y="1752"/>
                  </a:lnTo>
                  <a:lnTo>
                    <a:pt x="27297" y="2049"/>
                  </a:lnTo>
                  <a:lnTo>
                    <a:pt x="26911" y="2376"/>
                  </a:lnTo>
                  <a:lnTo>
                    <a:pt x="26168" y="3059"/>
                  </a:lnTo>
                  <a:lnTo>
                    <a:pt x="25485" y="3802"/>
                  </a:lnTo>
                  <a:lnTo>
                    <a:pt x="24831" y="4604"/>
                  </a:lnTo>
                  <a:lnTo>
                    <a:pt x="24208" y="5436"/>
                  </a:lnTo>
                  <a:lnTo>
                    <a:pt x="23643" y="6297"/>
                  </a:lnTo>
                  <a:lnTo>
                    <a:pt x="23109" y="7158"/>
                  </a:lnTo>
                  <a:lnTo>
                    <a:pt x="22633" y="80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extrusionOk="0">
                  <a:moveTo>
                    <a:pt x="5971" y="1"/>
                  </a:move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-1192200" y="712150"/>
              <a:ext cx="230950" cy="266600"/>
            </a:xfrm>
            <a:custGeom>
              <a:avLst/>
              <a:gdLst/>
              <a:ahLst/>
              <a:cxnLst/>
              <a:rect l="l" t="t" r="r" b="b"/>
              <a:pathLst>
                <a:path w="9238" h="10664" fill="none" extrusionOk="0">
                  <a:moveTo>
                    <a:pt x="5971" y="1"/>
                  </a:moveTo>
                  <a:lnTo>
                    <a:pt x="5971" y="1"/>
                  </a:lnTo>
                  <a:lnTo>
                    <a:pt x="6149" y="387"/>
                  </a:lnTo>
                  <a:lnTo>
                    <a:pt x="6268" y="773"/>
                  </a:lnTo>
                  <a:lnTo>
                    <a:pt x="6357" y="1129"/>
                  </a:lnTo>
                  <a:lnTo>
                    <a:pt x="6416" y="1545"/>
                  </a:lnTo>
                  <a:lnTo>
                    <a:pt x="6446" y="1931"/>
                  </a:lnTo>
                  <a:lnTo>
                    <a:pt x="6446" y="2317"/>
                  </a:lnTo>
                  <a:lnTo>
                    <a:pt x="6416" y="2733"/>
                  </a:lnTo>
                  <a:lnTo>
                    <a:pt x="6357" y="3119"/>
                  </a:lnTo>
                  <a:lnTo>
                    <a:pt x="6297" y="3505"/>
                  </a:lnTo>
                  <a:lnTo>
                    <a:pt x="6179" y="3921"/>
                  </a:lnTo>
                  <a:lnTo>
                    <a:pt x="6060" y="4307"/>
                  </a:lnTo>
                  <a:lnTo>
                    <a:pt x="5911" y="4664"/>
                  </a:lnTo>
                  <a:lnTo>
                    <a:pt x="5763" y="5050"/>
                  </a:lnTo>
                  <a:lnTo>
                    <a:pt x="5555" y="5406"/>
                  </a:lnTo>
                  <a:lnTo>
                    <a:pt x="5347" y="5763"/>
                  </a:lnTo>
                  <a:lnTo>
                    <a:pt x="5139" y="6090"/>
                  </a:lnTo>
                  <a:lnTo>
                    <a:pt x="5139" y="6090"/>
                  </a:lnTo>
                  <a:lnTo>
                    <a:pt x="4872" y="6387"/>
                  </a:lnTo>
                  <a:lnTo>
                    <a:pt x="4634" y="6713"/>
                  </a:lnTo>
                  <a:lnTo>
                    <a:pt x="4367" y="7010"/>
                  </a:lnTo>
                  <a:lnTo>
                    <a:pt x="4070" y="7278"/>
                  </a:lnTo>
                  <a:lnTo>
                    <a:pt x="3476" y="7812"/>
                  </a:lnTo>
                  <a:lnTo>
                    <a:pt x="2822" y="8288"/>
                  </a:lnTo>
                  <a:lnTo>
                    <a:pt x="2169" y="8733"/>
                  </a:lnTo>
                  <a:lnTo>
                    <a:pt x="1456" y="9119"/>
                  </a:lnTo>
                  <a:lnTo>
                    <a:pt x="743" y="9505"/>
                  </a:lnTo>
                  <a:lnTo>
                    <a:pt x="0" y="9832"/>
                  </a:lnTo>
                  <a:lnTo>
                    <a:pt x="0" y="9832"/>
                  </a:lnTo>
                  <a:lnTo>
                    <a:pt x="981" y="10159"/>
                  </a:lnTo>
                  <a:lnTo>
                    <a:pt x="1486" y="10307"/>
                  </a:lnTo>
                  <a:lnTo>
                    <a:pt x="1990" y="10426"/>
                  </a:lnTo>
                  <a:lnTo>
                    <a:pt x="2495" y="10515"/>
                  </a:lnTo>
                  <a:lnTo>
                    <a:pt x="3030" y="10604"/>
                  </a:lnTo>
                  <a:lnTo>
                    <a:pt x="3535" y="10634"/>
                  </a:lnTo>
                  <a:lnTo>
                    <a:pt x="4070" y="10664"/>
                  </a:lnTo>
                  <a:lnTo>
                    <a:pt x="4070" y="10664"/>
                  </a:lnTo>
                  <a:lnTo>
                    <a:pt x="4485" y="10664"/>
                  </a:lnTo>
                  <a:lnTo>
                    <a:pt x="4901" y="10604"/>
                  </a:lnTo>
                  <a:lnTo>
                    <a:pt x="5317" y="10545"/>
                  </a:lnTo>
                  <a:lnTo>
                    <a:pt x="5703" y="10456"/>
                  </a:lnTo>
                  <a:lnTo>
                    <a:pt x="6089" y="10337"/>
                  </a:lnTo>
                  <a:lnTo>
                    <a:pt x="6446" y="10159"/>
                  </a:lnTo>
                  <a:lnTo>
                    <a:pt x="6802" y="9981"/>
                  </a:lnTo>
                  <a:lnTo>
                    <a:pt x="7159" y="9743"/>
                  </a:lnTo>
                  <a:lnTo>
                    <a:pt x="7159" y="9743"/>
                  </a:lnTo>
                  <a:lnTo>
                    <a:pt x="7545" y="9416"/>
                  </a:lnTo>
                  <a:lnTo>
                    <a:pt x="7931" y="9060"/>
                  </a:lnTo>
                  <a:lnTo>
                    <a:pt x="8258" y="8674"/>
                  </a:lnTo>
                  <a:lnTo>
                    <a:pt x="8555" y="8258"/>
                  </a:lnTo>
                  <a:lnTo>
                    <a:pt x="8555" y="8258"/>
                  </a:lnTo>
                  <a:lnTo>
                    <a:pt x="8703" y="8020"/>
                  </a:lnTo>
                  <a:lnTo>
                    <a:pt x="8822" y="7753"/>
                  </a:lnTo>
                  <a:lnTo>
                    <a:pt x="8941" y="7456"/>
                  </a:lnTo>
                  <a:lnTo>
                    <a:pt x="9030" y="7189"/>
                  </a:lnTo>
                  <a:lnTo>
                    <a:pt x="9119" y="6892"/>
                  </a:lnTo>
                  <a:lnTo>
                    <a:pt x="9149" y="6595"/>
                  </a:lnTo>
                  <a:lnTo>
                    <a:pt x="9238" y="6030"/>
                  </a:lnTo>
                  <a:lnTo>
                    <a:pt x="9238" y="5406"/>
                  </a:lnTo>
                  <a:lnTo>
                    <a:pt x="9178" y="4812"/>
                  </a:lnTo>
                  <a:lnTo>
                    <a:pt x="9060" y="4248"/>
                  </a:lnTo>
                  <a:lnTo>
                    <a:pt x="8852" y="3684"/>
                  </a:lnTo>
                  <a:lnTo>
                    <a:pt x="8852" y="3684"/>
                  </a:lnTo>
                  <a:lnTo>
                    <a:pt x="8644" y="3119"/>
                  </a:lnTo>
                  <a:lnTo>
                    <a:pt x="8347" y="2614"/>
                  </a:lnTo>
                  <a:lnTo>
                    <a:pt x="8050" y="2109"/>
                  </a:lnTo>
                  <a:lnTo>
                    <a:pt x="7693" y="1634"/>
                  </a:lnTo>
                  <a:lnTo>
                    <a:pt x="7307" y="1189"/>
                  </a:lnTo>
                  <a:lnTo>
                    <a:pt x="6891" y="773"/>
                  </a:lnTo>
                  <a:lnTo>
                    <a:pt x="6446" y="387"/>
                  </a:lnTo>
                  <a:lnTo>
                    <a:pt x="59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extrusionOk="0">
                  <a:moveTo>
                    <a:pt x="1219" y="0"/>
                  </a:moveTo>
                  <a:lnTo>
                    <a:pt x="625" y="30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-764500" y="740375"/>
              <a:ext cx="147800" cy="210175"/>
            </a:xfrm>
            <a:custGeom>
              <a:avLst/>
              <a:gdLst/>
              <a:ahLst/>
              <a:cxnLst/>
              <a:rect l="l" t="t" r="r" b="b"/>
              <a:pathLst>
                <a:path w="5912" h="8407" fill="none" extrusionOk="0">
                  <a:moveTo>
                    <a:pt x="1219" y="0"/>
                  </a:moveTo>
                  <a:lnTo>
                    <a:pt x="1219" y="0"/>
                  </a:lnTo>
                  <a:lnTo>
                    <a:pt x="625" y="30"/>
                  </a:lnTo>
                  <a:lnTo>
                    <a:pt x="1" y="119"/>
                  </a:lnTo>
                  <a:lnTo>
                    <a:pt x="1" y="119"/>
                  </a:lnTo>
                  <a:lnTo>
                    <a:pt x="268" y="238"/>
                  </a:lnTo>
                  <a:lnTo>
                    <a:pt x="536" y="357"/>
                  </a:lnTo>
                  <a:lnTo>
                    <a:pt x="803" y="505"/>
                  </a:lnTo>
                  <a:lnTo>
                    <a:pt x="1041" y="683"/>
                  </a:lnTo>
                  <a:lnTo>
                    <a:pt x="1278" y="862"/>
                  </a:lnTo>
                  <a:lnTo>
                    <a:pt x="1486" y="1070"/>
                  </a:lnTo>
                  <a:lnTo>
                    <a:pt x="1694" y="1277"/>
                  </a:lnTo>
                  <a:lnTo>
                    <a:pt x="1872" y="1515"/>
                  </a:lnTo>
                  <a:lnTo>
                    <a:pt x="2050" y="1753"/>
                  </a:lnTo>
                  <a:lnTo>
                    <a:pt x="2229" y="2020"/>
                  </a:lnTo>
                  <a:lnTo>
                    <a:pt x="2496" y="2555"/>
                  </a:lnTo>
                  <a:lnTo>
                    <a:pt x="2704" y="3119"/>
                  </a:lnTo>
                  <a:lnTo>
                    <a:pt x="2852" y="3713"/>
                  </a:lnTo>
                  <a:lnTo>
                    <a:pt x="2852" y="3713"/>
                  </a:lnTo>
                  <a:lnTo>
                    <a:pt x="2941" y="4307"/>
                  </a:lnTo>
                  <a:lnTo>
                    <a:pt x="2941" y="4901"/>
                  </a:lnTo>
                  <a:lnTo>
                    <a:pt x="2941" y="5495"/>
                  </a:lnTo>
                  <a:lnTo>
                    <a:pt x="2852" y="6089"/>
                  </a:lnTo>
                  <a:lnTo>
                    <a:pt x="2763" y="6683"/>
                  </a:lnTo>
                  <a:lnTo>
                    <a:pt x="2615" y="7277"/>
                  </a:lnTo>
                  <a:lnTo>
                    <a:pt x="2437" y="7842"/>
                  </a:lnTo>
                  <a:lnTo>
                    <a:pt x="2229" y="8406"/>
                  </a:lnTo>
                  <a:lnTo>
                    <a:pt x="2229" y="8406"/>
                  </a:lnTo>
                  <a:lnTo>
                    <a:pt x="2852" y="8109"/>
                  </a:lnTo>
                  <a:lnTo>
                    <a:pt x="3476" y="7723"/>
                  </a:lnTo>
                  <a:lnTo>
                    <a:pt x="4040" y="7307"/>
                  </a:lnTo>
                  <a:lnTo>
                    <a:pt x="4337" y="7069"/>
                  </a:lnTo>
                  <a:lnTo>
                    <a:pt x="4575" y="6832"/>
                  </a:lnTo>
                  <a:lnTo>
                    <a:pt x="4842" y="6594"/>
                  </a:lnTo>
                  <a:lnTo>
                    <a:pt x="5050" y="6327"/>
                  </a:lnTo>
                  <a:lnTo>
                    <a:pt x="5258" y="6060"/>
                  </a:lnTo>
                  <a:lnTo>
                    <a:pt x="5436" y="5763"/>
                  </a:lnTo>
                  <a:lnTo>
                    <a:pt x="5615" y="5466"/>
                  </a:lnTo>
                  <a:lnTo>
                    <a:pt x="5734" y="5169"/>
                  </a:lnTo>
                  <a:lnTo>
                    <a:pt x="5823" y="4842"/>
                  </a:lnTo>
                  <a:lnTo>
                    <a:pt x="5882" y="4515"/>
                  </a:lnTo>
                  <a:lnTo>
                    <a:pt x="5882" y="4515"/>
                  </a:lnTo>
                  <a:lnTo>
                    <a:pt x="5912" y="4129"/>
                  </a:lnTo>
                  <a:lnTo>
                    <a:pt x="5912" y="3743"/>
                  </a:lnTo>
                  <a:lnTo>
                    <a:pt x="5852" y="3357"/>
                  </a:lnTo>
                  <a:lnTo>
                    <a:pt x="5793" y="2971"/>
                  </a:lnTo>
                  <a:lnTo>
                    <a:pt x="5793" y="2971"/>
                  </a:lnTo>
                  <a:lnTo>
                    <a:pt x="5644" y="2555"/>
                  </a:lnTo>
                  <a:lnTo>
                    <a:pt x="5466" y="2169"/>
                  </a:lnTo>
                  <a:lnTo>
                    <a:pt x="5199" y="1812"/>
                  </a:lnTo>
                  <a:lnTo>
                    <a:pt x="4932" y="1456"/>
                  </a:lnTo>
                  <a:lnTo>
                    <a:pt x="4605" y="1159"/>
                  </a:lnTo>
                  <a:lnTo>
                    <a:pt x="4248" y="891"/>
                  </a:lnTo>
                  <a:lnTo>
                    <a:pt x="3862" y="654"/>
                  </a:lnTo>
                  <a:lnTo>
                    <a:pt x="3476" y="446"/>
                  </a:lnTo>
                  <a:lnTo>
                    <a:pt x="3476" y="446"/>
                  </a:lnTo>
                  <a:lnTo>
                    <a:pt x="2912" y="268"/>
                  </a:lnTo>
                  <a:lnTo>
                    <a:pt x="2377" y="119"/>
                  </a:lnTo>
                  <a:lnTo>
                    <a:pt x="1813" y="30"/>
                  </a:lnTo>
                  <a:lnTo>
                    <a:pt x="12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DengXian" panose="02010600030101010101" pitchFamily="2" charset="-122"/>
                <a:ea typeface="DengXian" panose="02010600030101010101" pitchFamily="2" charset="-122"/>
              </a:endParaRPr>
            </a:p>
          </p:txBody>
        </p:sp>
      </p:grp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99E5E382-2089-6D90-0D8C-172E0C4577EE}"/>
              </a:ext>
            </a:extLst>
          </p:cNvPr>
          <p:cNvSpPr/>
          <p:nvPr/>
        </p:nvSpPr>
        <p:spPr>
          <a:xfrm>
            <a:off x="1129004" y="3055684"/>
            <a:ext cx="6885992" cy="103569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Google Shape;1279;p32">
            <a:extLst>
              <a:ext uri="{FF2B5EF4-FFF2-40B4-BE49-F238E27FC236}">
                <a16:creationId xmlns:a16="http://schemas.microsoft.com/office/drawing/2014/main" id="{7F3082EA-F720-0D37-5D13-B6DD1274D587}"/>
              </a:ext>
            </a:extLst>
          </p:cNvPr>
          <p:cNvSpPr txBox="1">
            <a:spLocks/>
          </p:cNvSpPr>
          <p:nvPr/>
        </p:nvSpPr>
        <p:spPr>
          <a:xfrm>
            <a:off x="6061888" y="2401169"/>
            <a:ext cx="2913300" cy="6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“泛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仿”圣灵</a:t>
            </a: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84CFAA63-1BA3-F7DB-9B95-212FFE97CF52}"/>
              </a:ext>
            </a:extLst>
          </p:cNvPr>
          <p:cNvSpPr txBox="1">
            <a:spLocks/>
          </p:cNvSpPr>
          <p:nvPr/>
        </p:nvSpPr>
        <p:spPr>
          <a:xfrm>
            <a:off x="168814" y="1433301"/>
            <a:ext cx="3978436" cy="6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 教会内的两种态度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FCC798E1-87FD-D0B9-1CEF-7F2B5C064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52B1D3E9-130D-4F46-E947-16C2B07736FE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EE4AA798-2F7C-AC4B-82D6-FFFC14288BEC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28693504-F014-5808-6915-05F5C4FAF65D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圣灵的两大工作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圣灵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工作可以归纳为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两类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Misson</a:t>
            </a: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（外在）</a:t>
            </a:r>
            <a:endParaRPr lang="en-US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生命更新</a:t>
            </a: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（内在）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dirty="0" err="1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使徒行传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是侧重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mission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的，但是也多次提到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生命更新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悔改、脱离罪恶、圣洁生活 </a:t>
            </a:r>
            <a:r>
              <a:rPr lang="en-US" alt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2.38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40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42-47</a:t>
            </a:r>
            <a:r>
              <a:rPr lang="en-US" alt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71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5A43E90D-0A96-9415-164A-5C57EF513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EC404E16-5D47-408A-B8B1-2CB52EB1B87E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F547BD68-73E3-746B-9952-E3BBD6A403E0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9E97811B-8D5A-070F-F77C-22B93094A679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生命：个人和群体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个人生命：悔改、圣灵的果子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群体生命：教会文化、属灵氛围。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66725" marR="0" algn="l">
              <a:spcBef>
                <a:spcPts val="0"/>
              </a:spcBef>
              <a:spcAft>
                <a:spcPts val="0"/>
              </a:spcAft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价值观体现：良币和劣币（例子：</a:t>
            </a: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真</a:t>
            </a:r>
            <a:r>
              <a:rPr lang="en-US" altLang="zh-CN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vs</a:t>
            </a:r>
            <a:r>
              <a:rPr lang="zh-CN" altLang="en-US" sz="32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假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 algn="l">
              <a:spcBef>
                <a:spcPts val="0"/>
              </a:spcBef>
              <a:spcAft>
                <a:spcPts val="0"/>
              </a:spcAft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理想：不是驱逐，而是</a:t>
            </a:r>
            <a:r>
              <a:rPr 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transform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661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91D0918C-C483-64BE-B22F-436D8D288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737F5378-3FF1-9A8E-467F-7E5284058DCF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B4138694-E100-C198-4E88-CB6EC95CCDD6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389AEEDA-27B1-25A6-D9A0-DBDB8B951443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生命：个人和群体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事工和生命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的关系：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圣经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大部分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都是讲个人和群体生命，比较少提到事工要怎么做。</a:t>
            </a:r>
            <a:endParaRPr lang="en-US" altLang="zh-CN" sz="3200" b="0" dirty="0">
              <a:solidFill>
                <a:srgbClr val="00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这不是忽略事工，而恰恰是“做事工”的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核心策略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：生命！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170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8A69EEE8-4607-C2E1-F398-647BFB6DC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AD4C48A9-74AE-53A8-710A-6000653543E0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FBB20AAF-53A9-9846-07C7-B37106084924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719B0F16-D911-7778-3E24-4BBF25119B0B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生命：个人和群体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应用：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抓住了圣灵工作的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目的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，就把握住了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分辨的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大方向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-4572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从圣灵的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果子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判断圣灵的工作。</a:t>
            </a:r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157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B58CBEDF-487E-A60B-764C-FF5F2EF6F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A7F2818B-C338-7725-D5D4-D4BA1F7934E3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BB35C832-8764-EDD6-185C-6184408605E0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DD5978AA-EBCC-EA85-9E4A-56DE697D03BA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1138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教会成长的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pattern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C2F3436-D9FF-7969-CE1A-20CE8C19977F}"/>
              </a:ext>
            </a:extLst>
          </p:cNvPr>
          <p:cNvCxnSpPr>
            <a:cxnSpLocks/>
          </p:cNvCxnSpPr>
          <p:nvPr/>
        </p:nvCxnSpPr>
        <p:spPr>
          <a:xfrm flipV="1">
            <a:off x="2917370" y="3569800"/>
            <a:ext cx="587829" cy="990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AFBD44F-2251-7ECE-D53B-8ACF1377E2DD}"/>
              </a:ext>
            </a:extLst>
          </p:cNvPr>
          <p:cNvCxnSpPr>
            <a:cxnSpLocks/>
          </p:cNvCxnSpPr>
          <p:nvPr/>
        </p:nvCxnSpPr>
        <p:spPr>
          <a:xfrm flipV="1">
            <a:off x="3744685" y="2926505"/>
            <a:ext cx="587829" cy="990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CE1F69-57B3-39C4-93EE-CF5EFABBF878}"/>
              </a:ext>
            </a:extLst>
          </p:cNvPr>
          <p:cNvCxnSpPr>
            <a:cxnSpLocks/>
          </p:cNvCxnSpPr>
          <p:nvPr/>
        </p:nvCxnSpPr>
        <p:spPr>
          <a:xfrm>
            <a:off x="3505199" y="3569800"/>
            <a:ext cx="239486" cy="329293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BA34AA-4043-A979-0F42-DD9E9173DB12}"/>
              </a:ext>
            </a:extLst>
          </p:cNvPr>
          <p:cNvCxnSpPr>
            <a:cxnSpLocks/>
          </p:cNvCxnSpPr>
          <p:nvPr/>
        </p:nvCxnSpPr>
        <p:spPr>
          <a:xfrm>
            <a:off x="4332514" y="2944517"/>
            <a:ext cx="239486" cy="329293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9A2DF7-CAD8-1FAD-C81D-440060711C70}"/>
              </a:ext>
            </a:extLst>
          </p:cNvPr>
          <p:cNvCxnSpPr>
            <a:cxnSpLocks/>
          </p:cNvCxnSpPr>
          <p:nvPr/>
        </p:nvCxnSpPr>
        <p:spPr>
          <a:xfrm flipV="1">
            <a:off x="4572000" y="2241097"/>
            <a:ext cx="587829" cy="990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459EA98-138D-E4E8-C4F1-8B11435DE397}"/>
              </a:ext>
            </a:extLst>
          </p:cNvPr>
          <p:cNvCxnSpPr>
            <a:cxnSpLocks/>
          </p:cNvCxnSpPr>
          <p:nvPr/>
        </p:nvCxnSpPr>
        <p:spPr>
          <a:xfrm>
            <a:off x="5159829" y="2259109"/>
            <a:ext cx="239486" cy="329293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055F0F-0A82-A7F6-992F-538BE4232307}"/>
              </a:ext>
            </a:extLst>
          </p:cNvPr>
          <p:cNvCxnSpPr>
            <a:cxnSpLocks/>
          </p:cNvCxnSpPr>
          <p:nvPr/>
        </p:nvCxnSpPr>
        <p:spPr>
          <a:xfrm flipV="1">
            <a:off x="5399315" y="1625662"/>
            <a:ext cx="587829" cy="99060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5E328C5-C926-D389-42BF-25BA0F5178B6}"/>
              </a:ext>
            </a:extLst>
          </p:cNvPr>
          <p:cNvSpPr txBox="1"/>
          <p:nvPr/>
        </p:nvSpPr>
        <p:spPr>
          <a:xfrm>
            <a:off x="1104970" y="3975625"/>
            <a:ext cx="22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复兴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增长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7EA5D-B9D4-1992-9635-37689A9A1C5C}"/>
              </a:ext>
            </a:extLst>
          </p:cNvPr>
          <p:cNvSpPr txBox="1"/>
          <p:nvPr/>
        </p:nvSpPr>
        <p:spPr>
          <a:xfrm>
            <a:off x="3505199" y="3861938"/>
            <a:ext cx="22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挑战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难题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3004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E4D0C92B-6E85-0410-93FD-DDF7D2830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0B9AD207-5000-38E1-0475-F9953C2AA9B7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A97F9931-1B7D-628B-4C56-698D35A59AAF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83915984-C98D-D1DC-E5A6-C91522DAD000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888101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教会成长的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pattern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转危为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机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两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个关键特征：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尊圣灵为大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敬畏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zh-CN" altLang="en-US" sz="24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福音</a:t>
            </a:r>
            <a:r>
              <a:rPr lang="zh-CN" altLang="en-US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4:31</a:t>
            </a:r>
            <a:r>
              <a:rPr lang="zh-CN" altLang="en-US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祷告完了，聚会的地方震动，他们就都被圣灵充满，放胆讲论　神的道。</a:t>
            </a:r>
            <a:endParaRPr lang="en-US" altLang="zh-CN" sz="2400" b="0" dirty="0">
              <a:solidFill>
                <a:srgbClr val="FF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对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罪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的严肃态度：</a:t>
            </a: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5:4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你不是欺哄人，是欺哄　神了。 </a:t>
            </a: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5:9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你们为什么同心试探主的灵呢？</a:t>
            </a:r>
            <a:endParaRPr lang="en-US" altLang="zh-CN" sz="24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b="0" dirty="0">
                <a:latin typeface="DengXian" panose="02010600030101010101" pitchFamily="2" charset="-122"/>
                <a:ea typeface="DengXian" panose="02010600030101010101" pitchFamily="2" charset="-122"/>
              </a:rPr>
              <a:t>对</a:t>
            </a:r>
            <a:r>
              <a:rPr lang="zh-CN" altLang="en-US" sz="24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人事</a:t>
            </a:r>
            <a:r>
              <a:rPr lang="zh-CN" altLang="en-US" sz="2400" b="0" dirty="0">
                <a:latin typeface="DengXian" panose="02010600030101010101" pitchFamily="2" charset="-122"/>
                <a:ea typeface="DengXian" panose="02010600030101010101" pitchFamily="2" charset="-122"/>
              </a:rPr>
              <a:t>的安排：</a:t>
            </a:r>
            <a:r>
              <a:rPr lang="en-US" altLang="zh-CN" sz="2400" b="0" dirty="0">
                <a:latin typeface="DengXian" panose="02010600030101010101" pitchFamily="2" charset="-122"/>
                <a:ea typeface="DengXian" panose="02010600030101010101" pitchFamily="2" charset="-122"/>
              </a:rPr>
              <a:t>6:3</a:t>
            </a:r>
            <a:r>
              <a:rPr lang="zh-CN" altLang="en-US" sz="24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当从你们中间选出七个有好名声、被</a:t>
            </a:r>
            <a:r>
              <a:rPr lang="zh-CN" altLang="en-US" sz="2400" b="0" i="1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圣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灵充满、智慧充足的人，我们就派他们管理这事。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altLang="zh-CN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137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7D024E32-9F20-BA3F-DD8A-1C45B3AEC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D4CBE42D-30BB-E300-9927-4AE4E2D9A9A1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圣灵与生命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958A29A0-360C-4686-290F-819BE31AE5B0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5F75497C-96AF-C9B8-ED99-C0BA67FC0015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888101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教会成长的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pattern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转危为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机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两</a:t>
            </a:r>
            <a:r>
              <a:rPr lang="zh-CN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个关键特征：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尊圣灵为大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敬畏</a:t>
            </a:r>
            <a:r>
              <a:rPr lang="zh-CN" altLang="en-US" sz="3200" b="0" dirty="0">
                <a:solidFill>
                  <a:srgbClr val="00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200" b="0" dirty="0">
              <a:solidFill>
                <a:srgbClr val="000000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2:43</a:t>
            </a:r>
            <a:r>
              <a:rPr lang="zh-CN" altLang="en-US" sz="2400" b="0" dirty="0">
                <a:solidFill>
                  <a:srgbClr val="000000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众人都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惧怕</a:t>
            </a:r>
            <a:endParaRPr lang="en-US" altLang="zh-CN" sz="24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5:5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0" u="sng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亚拿尼亚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听见这话，就仆倒，断了气；听见的人都甚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惧怕</a:t>
            </a:r>
            <a:r>
              <a:rPr lang="en-US" altLang="zh-CN" sz="2400" b="0" dirty="0">
                <a:latin typeface="DengXian" panose="02010600030101010101" pitchFamily="2" charset="-122"/>
                <a:ea typeface="DengXian" panose="02010600030101010101" pitchFamily="2" charset="-122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5:11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全教会和听见这事的人都甚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惧怕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9:31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各处的教会都得平安，被建立；</a:t>
            </a:r>
            <a:r>
              <a:rPr lang="zh-CN" altLang="en-US" sz="24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凡事敬畏主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，蒙圣灵的安慰，人数就增多了。</a:t>
            </a:r>
          </a:p>
        </p:txBody>
      </p:sp>
    </p:spTree>
    <p:extLst>
      <p:ext uri="{BB962C8B-B14F-4D97-AF65-F5344CB8AC3E}">
        <p14:creationId xmlns:p14="http://schemas.microsoft.com/office/powerpoint/2010/main" val="2968401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A0F7689A-2AA6-7F29-730F-420AB1DF4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264E6732-BBDC-4F0C-9E1C-E42C2A50FF8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总结</a:t>
            </a:r>
            <a:r>
              <a:rPr lang="zh-CN" altLang="en-US" sz="4800" dirty="0">
                <a:latin typeface="DengXian" panose="02010600030101010101" pitchFamily="2" charset="-122"/>
                <a:ea typeface="DengXian" panose="02010600030101010101" pitchFamily="2" charset="-122"/>
              </a:rPr>
              <a:t>：如何分辨</a:t>
            </a: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圣灵的工作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FEFBA5DF-D9DA-D1A3-6D9A-29137250E0B9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38FE8E4-3B1E-8630-F45E-79B942377A12}"/>
              </a:ext>
            </a:extLst>
          </p:cNvPr>
          <p:cNvSpPr/>
          <p:nvPr/>
        </p:nvSpPr>
        <p:spPr>
          <a:xfrm>
            <a:off x="3668486" y="2394857"/>
            <a:ext cx="1709057" cy="170905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生命更新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Up Arrow 2">
            <a:extLst>
              <a:ext uri="{FF2B5EF4-FFF2-40B4-BE49-F238E27FC236}">
                <a16:creationId xmlns:a16="http://schemas.microsoft.com/office/drawing/2014/main" id="{9AAF238E-0267-70EC-287B-4AF34FADD9F1}"/>
              </a:ext>
            </a:extLst>
          </p:cNvPr>
          <p:cNvSpPr/>
          <p:nvPr/>
        </p:nvSpPr>
        <p:spPr>
          <a:xfrm>
            <a:off x="4256314" y="1845781"/>
            <a:ext cx="533400" cy="5116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92907-7A9E-0826-ECC1-D5450F78D84C}"/>
              </a:ext>
            </a:extLst>
          </p:cNvPr>
          <p:cNvSpPr txBox="1"/>
          <p:nvPr/>
        </p:nvSpPr>
        <p:spPr>
          <a:xfrm>
            <a:off x="3516085" y="1261006"/>
            <a:ext cx="201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荣耀基督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5" name="Up Arrow 4">
            <a:extLst>
              <a:ext uri="{FF2B5EF4-FFF2-40B4-BE49-F238E27FC236}">
                <a16:creationId xmlns:a16="http://schemas.microsoft.com/office/drawing/2014/main" id="{F2D08E8B-28E7-C460-7858-AF33D2852486}"/>
              </a:ext>
            </a:extLst>
          </p:cNvPr>
          <p:cNvSpPr/>
          <p:nvPr/>
        </p:nvSpPr>
        <p:spPr>
          <a:xfrm rot="10800000">
            <a:off x="4256314" y="4141362"/>
            <a:ext cx="533400" cy="5116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C27E8-CB41-4A43-6926-10C338C14F79}"/>
              </a:ext>
            </a:extLst>
          </p:cNvPr>
          <p:cNvSpPr txBox="1"/>
          <p:nvPr/>
        </p:nvSpPr>
        <p:spPr>
          <a:xfrm>
            <a:off x="3516084" y="4558725"/>
            <a:ext cx="2013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扎根圣经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7" name="Up Arrow 6">
            <a:extLst>
              <a:ext uri="{FF2B5EF4-FFF2-40B4-BE49-F238E27FC236}">
                <a16:creationId xmlns:a16="http://schemas.microsoft.com/office/drawing/2014/main" id="{DC25B4DE-CC8E-6F24-39AA-0DADE797E674}"/>
              </a:ext>
            </a:extLst>
          </p:cNvPr>
          <p:cNvSpPr/>
          <p:nvPr/>
        </p:nvSpPr>
        <p:spPr>
          <a:xfrm rot="5400000">
            <a:off x="5410200" y="2993571"/>
            <a:ext cx="533400" cy="5116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FCDCC7-71EC-45A5-0F8E-BC0B557C5950}"/>
              </a:ext>
            </a:extLst>
          </p:cNvPr>
          <p:cNvSpPr txBox="1"/>
          <p:nvPr/>
        </p:nvSpPr>
        <p:spPr>
          <a:xfrm>
            <a:off x="5932714" y="2931310"/>
            <a:ext cx="2013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福音使命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量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6476E0-9192-881F-9428-F70D64835ABE}"/>
              </a:ext>
            </a:extLst>
          </p:cNvPr>
          <p:cNvSpPr txBox="1"/>
          <p:nvPr/>
        </p:nvSpPr>
        <p:spPr>
          <a:xfrm>
            <a:off x="1197429" y="2710776"/>
            <a:ext cx="2013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建造教会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ctr"/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质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)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1" name="Up Arrow 10">
            <a:extLst>
              <a:ext uri="{FF2B5EF4-FFF2-40B4-BE49-F238E27FC236}">
                <a16:creationId xmlns:a16="http://schemas.microsoft.com/office/drawing/2014/main" id="{D10CC86C-7409-4107-B9C7-4A172E918992}"/>
              </a:ext>
            </a:extLst>
          </p:cNvPr>
          <p:cNvSpPr/>
          <p:nvPr/>
        </p:nvSpPr>
        <p:spPr>
          <a:xfrm rot="16200000">
            <a:off x="3069841" y="2955667"/>
            <a:ext cx="533400" cy="51162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2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21A4CD28-D973-EEB2-5F78-E515432C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FF90FDD0-0EDB-CE7D-1363-938022D827AB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为什么需要</a:t>
            </a:r>
            <a:r>
              <a:rPr lang="zh-CN" altLang="en-US" sz="4800" dirty="0">
                <a:latin typeface="DengXian" panose="02010600030101010101" pitchFamily="2" charset="-122"/>
                <a:ea typeface="DengXian" panose="02010600030101010101" pitchFamily="2" charset="-122"/>
              </a:rPr>
              <a:t>“分辨”？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3871E17E-C9B8-8630-9859-41770A7D2087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3DB5E0E7-FF8B-F721-3F2D-2B947351F6A7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88687" cy="378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其它宗教也谈“灵”、所谓“大圣灵”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3.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圣经也教导我们要分辨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一切的灵，你们不可都信，</a:t>
            </a:r>
            <a:r>
              <a:rPr lang="zh-CN" altLang="en-US" sz="2400" u="sng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总要试验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那些灵是出于　神的不是，因为世上有许多假先知已经出来了。约翰一书</a:t>
            </a: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4:1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因为连</a:t>
            </a:r>
            <a:r>
              <a:rPr lang="zh-CN" altLang="en-US" sz="2400" u="sng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撒但</a:t>
            </a:r>
            <a:r>
              <a:rPr lang="zh-CN" altLang="en-US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也装作光明的天使。哥林多后书</a:t>
            </a:r>
            <a:r>
              <a:rPr lang="en-US" altLang="zh-CN" sz="24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11:14</a:t>
            </a:r>
            <a:endParaRPr lang="zh-CN" altLang="en-US" sz="24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zh-CN" altLang="en-US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9441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4674A213-95C2-1452-1309-18176964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E520EA9C-1DEB-BC07-6BC5-E0CA49C26DD9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523B61D1-E191-931D-24B3-5FC466CA7AB4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087629F5-86E2-7EA5-BA9C-EC67FF68C9BE}"/>
              </a:ext>
            </a:extLst>
          </p:cNvPr>
          <p:cNvSpPr txBox="1">
            <a:spLocks/>
          </p:cNvSpPr>
          <p:nvPr/>
        </p:nvSpPr>
        <p:spPr>
          <a:xfrm>
            <a:off x="168814" y="1433301"/>
            <a:ext cx="6726508" cy="6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 圣经为圣灵</a:t>
            </a:r>
            <a:r>
              <a:rPr lang="zh-CN" altLang="en-US" sz="32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做的见证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D1F59E-05DB-E64A-A9D3-5A909584D1AF}"/>
              </a:ext>
            </a:extLst>
          </p:cNvPr>
          <p:cNvSpPr txBox="1"/>
          <p:nvPr/>
        </p:nvSpPr>
        <p:spPr>
          <a:xfrm>
            <a:off x="494522" y="2167643"/>
            <a:ext cx="782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五旬节</a:t>
            </a:r>
            <a:r>
              <a:rPr lang="zh-CN" altLang="en-US" sz="320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到了</a:t>
            </a:r>
            <a:r>
              <a:rPr lang="zh-CN" alt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</a:t>
            </a:r>
            <a:r>
              <a:rPr lang="el-GR" altLang="zh-CN" sz="3200" dirty="0" err="1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συμπληρόω</a:t>
            </a:r>
            <a:r>
              <a:rPr lang="en-US" alt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,</a:t>
            </a:r>
            <a:r>
              <a:rPr lang="zh-CN" altLang="en-US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fulfill)</a:t>
            </a:r>
            <a:endParaRPr lang="zh-CN" altLang="en-US" sz="320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				</a:t>
            </a:r>
            <a:r>
              <a:rPr lang="en-US" altLang="zh-CN" sz="28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——</a:t>
            </a: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使徒行传</a:t>
            </a:r>
            <a:r>
              <a:rPr lang="en-US" altLang="zh-CN" sz="2800" dirty="0">
                <a:latin typeface="DengXian" panose="02010600030101010101" pitchFamily="2" charset="-122"/>
                <a:ea typeface="DengXian" panose="02010600030101010101" pitchFamily="2" charset="-122"/>
              </a:rPr>
              <a:t>2</a:t>
            </a:r>
            <a:r>
              <a:rPr lang="en-US" altLang="zh-CN" sz="28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:1</a:t>
            </a:r>
          </a:p>
          <a:p>
            <a:endParaRPr lang="en-US" altLang="zh-CN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280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圣灵的工作，不是始于五旬节，而是神在历史中的整个作为。</a:t>
            </a:r>
          </a:p>
        </p:txBody>
      </p:sp>
    </p:spTree>
    <p:extLst>
      <p:ext uri="{BB962C8B-B14F-4D97-AF65-F5344CB8AC3E}">
        <p14:creationId xmlns:p14="http://schemas.microsoft.com/office/powerpoint/2010/main" val="203073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3BAE4C33-3415-54FA-5204-CB85AB9BF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3223A451-BA61-0489-C74C-B36C2D03EB9A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24491481-AD66-55D0-93F9-2B7C2814232E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2FE4706A-5355-350E-D91E-8A039185A3DC}"/>
              </a:ext>
            </a:extLst>
          </p:cNvPr>
          <p:cNvSpPr txBox="1">
            <a:spLocks/>
          </p:cNvSpPr>
          <p:nvPr/>
        </p:nvSpPr>
        <p:spPr>
          <a:xfrm>
            <a:off x="168814" y="1433301"/>
            <a:ext cx="6726508" cy="654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 圣经为圣灵</a:t>
            </a:r>
            <a:r>
              <a:rPr lang="zh-CN" altLang="en-US" sz="320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做的见证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79804D-03B9-5816-DE13-E419F16673A6}"/>
              </a:ext>
            </a:extLst>
          </p:cNvPr>
          <p:cNvCxnSpPr>
            <a:cxnSpLocks/>
          </p:cNvCxnSpPr>
          <p:nvPr/>
        </p:nvCxnSpPr>
        <p:spPr>
          <a:xfrm>
            <a:off x="1616697" y="3577473"/>
            <a:ext cx="213988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079F22-1D71-6F92-2B44-AD6C84D8A783}"/>
              </a:ext>
            </a:extLst>
          </p:cNvPr>
          <p:cNvCxnSpPr>
            <a:cxnSpLocks/>
          </p:cNvCxnSpPr>
          <p:nvPr/>
        </p:nvCxnSpPr>
        <p:spPr>
          <a:xfrm>
            <a:off x="5912178" y="1877505"/>
            <a:ext cx="213988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BF5F0A-AF79-A746-E5D4-B098D6D3D11A}"/>
              </a:ext>
            </a:extLst>
          </p:cNvPr>
          <p:cNvCxnSpPr>
            <a:cxnSpLocks/>
          </p:cNvCxnSpPr>
          <p:nvPr/>
        </p:nvCxnSpPr>
        <p:spPr>
          <a:xfrm>
            <a:off x="3772293" y="2743200"/>
            <a:ext cx="2139885" cy="0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F9401B-74C2-6859-63B5-BC037B21D9B7}"/>
              </a:ext>
            </a:extLst>
          </p:cNvPr>
          <p:cNvCxnSpPr>
            <a:cxnSpLocks/>
          </p:cNvCxnSpPr>
          <p:nvPr/>
        </p:nvCxnSpPr>
        <p:spPr>
          <a:xfrm>
            <a:off x="5912178" y="1877505"/>
            <a:ext cx="0" cy="834273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9B4902-9B09-85E4-EBAA-2FEAAF18AA64}"/>
              </a:ext>
            </a:extLst>
          </p:cNvPr>
          <p:cNvCxnSpPr>
            <a:cxnSpLocks/>
          </p:cNvCxnSpPr>
          <p:nvPr/>
        </p:nvCxnSpPr>
        <p:spPr>
          <a:xfrm>
            <a:off x="3756582" y="2743200"/>
            <a:ext cx="0" cy="834273"/>
          </a:xfrm>
          <a:prstGeom prst="line">
            <a:avLst/>
          </a:prstGeom>
          <a:ln w="508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0B4155-E5C0-4E3F-9071-332B35F2198D}"/>
              </a:ext>
            </a:extLst>
          </p:cNvPr>
          <p:cNvSpPr txBox="1"/>
          <p:nvPr/>
        </p:nvSpPr>
        <p:spPr>
          <a:xfrm>
            <a:off x="1819373" y="2992698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旧约</a:t>
            </a:r>
            <a:endParaRPr lang="en-US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FC5D45-85CC-677B-1C7F-1101FF0A17C2}"/>
              </a:ext>
            </a:extLst>
          </p:cNvPr>
          <p:cNvSpPr txBox="1"/>
          <p:nvPr/>
        </p:nvSpPr>
        <p:spPr>
          <a:xfrm>
            <a:off x="4121084" y="2158425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耶稣</a:t>
            </a:r>
            <a:endParaRPr lang="en-US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0D3BD-98C9-988A-F035-0A16DBE37F95}"/>
              </a:ext>
            </a:extLst>
          </p:cNvPr>
          <p:cNvSpPr txBox="1"/>
          <p:nvPr/>
        </p:nvSpPr>
        <p:spPr>
          <a:xfrm>
            <a:off x="6260972" y="1292730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教会</a:t>
            </a:r>
            <a:endParaRPr lang="en-US" sz="3200" b="1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50B4C5-D975-DC77-01C4-91E5994A33D2}"/>
              </a:ext>
            </a:extLst>
          </p:cNvPr>
          <p:cNvSpPr txBox="1"/>
          <p:nvPr/>
        </p:nvSpPr>
        <p:spPr>
          <a:xfrm>
            <a:off x="1819372" y="3616435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创造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D09CD-9268-33CD-FEC7-434CCDCAF1B1}"/>
              </a:ext>
            </a:extLst>
          </p:cNvPr>
          <p:cNvSpPr txBox="1"/>
          <p:nvPr/>
        </p:nvSpPr>
        <p:spPr>
          <a:xfrm>
            <a:off x="1808374" y="4078664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先知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0B8EBF-713A-33C7-BF1B-74AE1EF75A2F}"/>
              </a:ext>
            </a:extLst>
          </p:cNvPr>
          <p:cNvSpPr txBox="1"/>
          <p:nvPr/>
        </p:nvSpPr>
        <p:spPr>
          <a:xfrm>
            <a:off x="1797376" y="4559995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比撒列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271E8F-EE1C-72B8-D9EC-EF02FF60FD8E}"/>
              </a:ext>
            </a:extLst>
          </p:cNvPr>
          <p:cNvSpPr txBox="1"/>
          <p:nvPr/>
        </p:nvSpPr>
        <p:spPr>
          <a:xfrm>
            <a:off x="4121083" y="2771636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降生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EF552EA-308F-C9D8-5A90-54E2F72AEBFE}"/>
              </a:ext>
            </a:extLst>
          </p:cNvPr>
          <p:cNvSpPr txBox="1"/>
          <p:nvPr/>
        </p:nvSpPr>
        <p:spPr>
          <a:xfrm>
            <a:off x="4121082" y="3285085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受洗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03CE41-6246-89F3-E6DE-D29EEBAAB63D}"/>
              </a:ext>
            </a:extLst>
          </p:cNvPr>
          <p:cNvSpPr txBox="1"/>
          <p:nvPr/>
        </p:nvSpPr>
        <p:spPr>
          <a:xfrm>
            <a:off x="4121082" y="3798534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受试探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FF450F-EB9B-0943-754D-66534C0BB1D3}"/>
              </a:ext>
            </a:extLst>
          </p:cNvPr>
          <p:cNvSpPr txBox="1"/>
          <p:nvPr/>
        </p:nvSpPr>
        <p:spPr>
          <a:xfrm>
            <a:off x="4188642" y="4229746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侍奉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92A72A-0013-9406-992A-D420076E6A0B}"/>
              </a:ext>
            </a:extLst>
          </p:cNvPr>
          <p:cNvSpPr txBox="1"/>
          <p:nvPr/>
        </p:nvSpPr>
        <p:spPr>
          <a:xfrm>
            <a:off x="4188641" y="4681270"/>
            <a:ext cx="1442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复活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4871F9-5CF1-8DC2-174F-9F32B6CEEA9D}"/>
              </a:ext>
            </a:extLst>
          </p:cNvPr>
          <p:cNvSpPr txBox="1"/>
          <p:nvPr/>
        </p:nvSpPr>
        <p:spPr>
          <a:xfrm>
            <a:off x="6137253" y="1947245"/>
            <a:ext cx="186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每个信徒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985CAF-9822-6544-79AF-4B0ED6231E1E}"/>
              </a:ext>
            </a:extLst>
          </p:cNvPr>
          <p:cNvSpPr txBox="1"/>
          <p:nvPr/>
        </p:nvSpPr>
        <p:spPr>
          <a:xfrm>
            <a:off x="6137253" y="2486622"/>
            <a:ext cx="186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走到台前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EC59BA-8D1B-83F9-BE9C-367E6D9CBFF7}"/>
              </a:ext>
            </a:extLst>
          </p:cNvPr>
          <p:cNvSpPr txBox="1"/>
          <p:nvPr/>
        </p:nvSpPr>
        <p:spPr>
          <a:xfrm>
            <a:off x="6137253" y="3071397"/>
            <a:ext cx="1864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DengXian" panose="02010600030101010101" pitchFamily="2" charset="-122"/>
                <a:ea typeface="DengXian" panose="02010600030101010101" pitchFamily="2" charset="-122"/>
              </a:rPr>
              <a:t>人格特征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6100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C1606AC9-7C35-B76B-8DEB-7599041CF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377A3025-6DAD-F779-3AED-158036E14BF1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7B332C79-9984-31AD-CB7C-193E87C287D8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68BA6A1A-3390-4854-0BCD-297489C70A36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1.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圣经为圣灵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做的见证</a:t>
            </a:r>
            <a:endParaRPr lang="en-US" altLang="zh-CN" sz="32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五旬节圣灵降临不是一个孤立的、突然蹦出来的事件，而是跟神的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整个作为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紧密关联在一起：创造、旧约、耶稣、教会、末世。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“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我只要有圣经就好了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“是一个伪命题，因为圣经就是为圣灵做见证。 </a:t>
            </a:r>
          </a:p>
        </p:txBody>
      </p:sp>
    </p:spTree>
    <p:extLst>
      <p:ext uri="{BB962C8B-B14F-4D97-AF65-F5344CB8AC3E}">
        <p14:creationId xmlns:p14="http://schemas.microsoft.com/office/powerpoint/2010/main" val="272393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81B92CB2-2B91-C4CF-1AFF-5547A3258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1EF19E3B-9613-D7AE-6B2A-2C24C45CEB4D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9F84EF89-5D64-AFE1-4CD7-7D87DAD58BC8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2828A539-A106-6A9B-E107-EB51D5546309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对圣灵的经历需要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圣经的引导</a:t>
            </a:r>
            <a:endParaRPr lang="en-US" altLang="zh-CN" sz="32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如何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理解和回应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五旬节圣灵降临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/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说方言？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他们喝醉酒了、讥笑。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(2:13)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困惑：这是什么意思呢？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(2:12)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花钱买。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(8:18-19)</a:t>
            </a:r>
          </a:p>
        </p:txBody>
      </p:sp>
    </p:spTree>
    <p:extLst>
      <p:ext uri="{BB962C8B-B14F-4D97-AF65-F5344CB8AC3E}">
        <p14:creationId xmlns:p14="http://schemas.microsoft.com/office/powerpoint/2010/main" val="87696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0271E902-8602-5F98-436F-B627CD62D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B5CA7AD6-1A8D-CEC3-7E6C-BC15A2F715D4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9C9C5059-BC69-F2FD-23C6-1F421BBBCD56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7041DC2B-4BF7-E36C-41C5-8E302B40EFF2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对圣灵的经历需要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圣经的引导</a:t>
            </a:r>
            <a:endParaRPr lang="en-US" altLang="zh-CN" sz="32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理解圣灵的工作，需要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圣经的解释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彼得：这件事你们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当知道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，也当侧耳听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我的话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。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(2:14)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应验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先知约珥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（旧约经文）的预言 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(2:16-21)</a:t>
            </a: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53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>
          <a:extLst>
            <a:ext uri="{FF2B5EF4-FFF2-40B4-BE49-F238E27FC236}">
              <a16:creationId xmlns:a16="http://schemas.microsoft.com/office/drawing/2014/main" id="{132C0C56-462D-CFF0-9CBE-C8131C3A7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32">
            <a:extLst>
              <a:ext uri="{FF2B5EF4-FFF2-40B4-BE49-F238E27FC236}">
                <a16:creationId xmlns:a16="http://schemas.microsoft.com/office/drawing/2014/main" id="{5F0D943D-5581-00E0-05CD-093E9D3ACAF8}"/>
              </a:ext>
            </a:extLst>
          </p:cNvPr>
          <p:cNvSpPr txBox="1">
            <a:spLocks noGrp="1"/>
          </p:cNvSpPr>
          <p:nvPr>
            <p:ph type="title" idx="4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latin typeface="DengXian" panose="02010600030101010101" pitchFamily="2" charset="-122"/>
                <a:ea typeface="DengXian" panose="02010600030101010101" pitchFamily="2" charset="-122"/>
              </a:rPr>
              <a:t>圣灵与圣经</a:t>
            </a:r>
            <a:endParaRPr sz="4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95" name="Google Shape;1295;p32">
            <a:extLst>
              <a:ext uri="{FF2B5EF4-FFF2-40B4-BE49-F238E27FC236}">
                <a16:creationId xmlns:a16="http://schemas.microsoft.com/office/drawing/2014/main" id="{86D7AF2E-260B-E73D-EC43-379C1E08B4BB}"/>
              </a:ext>
            </a:extLst>
          </p:cNvPr>
          <p:cNvSpPr/>
          <p:nvPr/>
        </p:nvSpPr>
        <p:spPr>
          <a:xfrm>
            <a:off x="1211931" y="4229746"/>
            <a:ext cx="2124610" cy="743912"/>
          </a:xfrm>
          <a:custGeom>
            <a:avLst/>
            <a:gdLst/>
            <a:ahLst/>
            <a:cxnLst/>
            <a:rect l="l" t="t" r="r" b="b"/>
            <a:pathLst>
              <a:path w="49780" h="17430" fill="none" extrusionOk="0">
                <a:moveTo>
                  <a:pt x="49779" y="17430"/>
                </a:moveTo>
                <a:lnTo>
                  <a:pt x="49779" y="17430"/>
                </a:lnTo>
                <a:lnTo>
                  <a:pt x="49722" y="17107"/>
                </a:lnTo>
                <a:lnTo>
                  <a:pt x="49646" y="16746"/>
                </a:lnTo>
                <a:lnTo>
                  <a:pt x="49532" y="16271"/>
                </a:lnTo>
                <a:lnTo>
                  <a:pt x="49361" y="15700"/>
                </a:lnTo>
                <a:lnTo>
                  <a:pt x="49152" y="15092"/>
                </a:lnTo>
                <a:lnTo>
                  <a:pt x="49019" y="14750"/>
                </a:lnTo>
                <a:lnTo>
                  <a:pt x="48867" y="14427"/>
                </a:lnTo>
                <a:lnTo>
                  <a:pt x="48715" y="14085"/>
                </a:lnTo>
                <a:lnTo>
                  <a:pt x="48525" y="13743"/>
                </a:lnTo>
                <a:lnTo>
                  <a:pt x="48335" y="13401"/>
                </a:lnTo>
                <a:lnTo>
                  <a:pt x="48126" y="13058"/>
                </a:lnTo>
                <a:lnTo>
                  <a:pt x="47898" y="12735"/>
                </a:lnTo>
                <a:lnTo>
                  <a:pt x="47632" y="12412"/>
                </a:lnTo>
                <a:lnTo>
                  <a:pt x="47365" y="12089"/>
                </a:lnTo>
                <a:lnTo>
                  <a:pt x="47080" y="11804"/>
                </a:lnTo>
                <a:lnTo>
                  <a:pt x="46757" y="11519"/>
                </a:lnTo>
                <a:lnTo>
                  <a:pt x="46415" y="11272"/>
                </a:lnTo>
                <a:lnTo>
                  <a:pt x="46054" y="11044"/>
                </a:lnTo>
                <a:lnTo>
                  <a:pt x="45674" y="10835"/>
                </a:lnTo>
                <a:lnTo>
                  <a:pt x="45256" y="10645"/>
                </a:lnTo>
                <a:lnTo>
                  <a:pt x="44819" y="10511"/>
                </a:lnTo>
                <a:lnTo>
                  <a:pt x="44362" y="10397"/>
                </a:lnTo>
                <a:lnTo>
                  <a:pt x="43868" y="10321"/>
                </a:lnTo>
                <a:lnTo>
                  <a:pt x="43355" y="10283"/>
                </a:lnTo>
                <a:lnTo>
                  <a:pt x="42804" y="10283"/>
                </a:lnTo>
                <a:lnTo>
                  <a:pt x="42804" y="10283"/>
                </a:lnTo>
                <a:lnTo>
                  <a:pt x="42614" y="9941"/>
                </a:lnTo>
                <a:lnTo>
                  <a:pt x="42367" y="9561"/>
                </a:lnTo>
                <a:lnTo>
                  <a:pt x="42044" y="9086"/>
                </a:lnTo>
                <a:lnTo>
                  <a:pt x="41834" y="8839"/>
                </a:lnTo>
                <a:lnTo>
                  <a:pt x="41606" y="8554"/>
                </a:lnTo>
                <a:lnTo>
                  <a:pt x="41359" y="8288"/>
                </a:lnTo>
                <a:lnTo>
                  <a:pt x="41074" y="8003"/>
                </a:lnTo>
                <a:lnTo>
                  <a:pt x="40789" y="7717"/>
                </a:lnTo>
                <a:lnTo>
                  <a:pt x="40466" y="7451"/>
                </a:lnTo>
                <a:lnTo>
                  <a:pt x="40124" y="7185"/>
                </a:lnTo>
                <a:lnTo>
                  <a:pt x="39763" y="6938"/>
                </a:lnTo>
                <a:lnTo>
                  <a:pt x="39364" y="6710"/>
                </a:lnTo>
                <a:lnTo>
                  <a:pt x="38964" y="6501"/>
                </a:lnTo>
                <a:lnTo>
                  <a:pt x="38527" y="6311"/>
                </a:lnTo>
                <a:lnTo>
                  <a:pt x="38071" y="6159"/>
                </a:lnTo>
                <a:lnTo>
                  <a:pt x="37596" y="6045"/>
                </a:lnTo>
                <a:lnTo>
                  <a:pt x="37083" y="5969"/>
                </a:lnTo>
                <a:lnTo>
                  <a:pt x="36836" y="5950"/>
                </a:lnTo>
                <a:lnTo>
                  <a:pt x="36570" y="5931"/>
                </a:lnTo>
                <a:lnTo>
                  <a:pt x="36284" y="5931"/>
                </a:lnTo>
                <a:lnTo>
                  <a:pt x="36018" y="5950"/>
                </a:lnTo>
                <a:lnTo>
                  <a:pt x="35733" y="5988"/>
                </a:lnTo>
                <a:lnTo>
                  <a:pt x="35448" y="6026"/>
                </a:lnTo>
                <a:lnTo>
                  <a:pt x="35163" y="6083"/>
                </a:lnTo>
                <a:lnTo>
                  <a:pt x="34859" y="6140"/>
                </a:lnTo>
                <a:lnTo>
                  <a:pt x="34555" y="6235"/>
                </a:lnTo>
                <a:lnTo>
                  <a:pt x="34251" y="6330"/>
                </a:lnTo>
                <a:lnTo>
                  <a:pt x="33928" y="6444"/>
                </a:lnTo>
                <a:lnTo>
                  <a:pt x="33605" y="6577"/>
                </a:lnTo>
                <a:lnTo>
                  <a:pt x="33281" y="6729"/>
                </a:lnTo>
                <a:lnTo>
                  <a:pt x="32958" y="6900"/>
                </a:lnTo>
                <a:lnTo>
                  <a:pt x="32616" y="7071"/>
                </a:lnTo>
                <a:lnTo>
                  <a:pt x="32274" y="7280"/>
                </a:lnTo>
                <a:lnTo>
                  <a:pt x="31932" y="7508"/>
                </a:lnTo>
                <a:lnTo>
                  <a:pt x="31571" y="7756"/>
                </a:lnTo>
                <a:lnTo>
                  <a:pt x="31229" y="8022"/>
                </a:lnTo>
                <a:lnTo>
                  <a:pt x="30849" y="8307"/>
                </a:lnTo>
                <a:lnTo>
                  <a:pt x="30849" y="8307"/>
                </a:lnTo>
                <a:lnTo>
                  <a:pt x="30678" y="7775"/>
                </a:lnTo>
                <a:lnTo>
                  <a:pt x="30468" y="7204"/>
                </a:lnTo>
                <a:lnTo>
                  <a:pt x="30164" y="6463"/>
                </a:lnTo>
                <a:lnTo>
                  <a:pt x="29974" y="6045"/>
                </a:lnTo>
                <a:lnTo>
                  <a:pt x="29765" y="5608"/>
                </a:lnTo>
                <a:lnTo>
                  <a:pt x="29537" y="5152"/>
                </a:lnTo>
                <a:lnTo>
                  <a:pt x="29290" y="4695"/>
                </a:lnTo>
                <a:lnTo>
                  <a:pt x="29024" y="4220"/>
                </a:lnTo>
                <a:lnTo>
                  <a:pt x="28720" y="3745"/>
                </a:lnTo>
                <a:lnTo>
                  <a:pt x="28397" y="3289"/>
                </a:lnTo>
                <a:lnTo>
                  <a:pt x="28055" y="2833"/>
                </a:lnTo>
                <a:lnTo>
                  <a:pt x="27693" y="2377"/>
                </a:lnTo>
                <a:lnTo>
                  <a:pt x="27294" y="1958"/>
                </a:lnTo>
                <a:lnTo>
                  <a:pt x="26895" y="1559"/>
                </a:lnTo>
                <a:lnTo>
                  <a:pt x="26458" y="1198"/>
                </a:lnTo>
                <a:lnTo>
                  <a:pt x="26230" y="1027"/>
                </a:lnTo>
                <a:lnTo>
                  <a:pt x="26002" y="875"/>
                </a:lnTo>
                <a:lnTo>
                  <a:pt x="25755" y="723"/>
                </a:lnTo>
                <a:lnTo>
                  <a:pt x="25527" y="590"/>
                </a:lnTo>
                <a:lnTo>
                  <a:pt x="25261" y="476"/>
                </a:lnTo>
                <a:lnTo>
                  <a:pt x="25013" y="362"/>
                </a:lnTo>
                <a:lnTo>
                  <a:pt x="24747" y="267"/>
                </a:lnTo>
                <a:lnTo>
                  <a:pt x="24481" y="172"/>
                </a:lnTo>
                <a:lnTo>
                  <a:pt x="24215" y="115"/>
                </a:lnTo>
                <a:lnTo>
                  <a:pt x="23930" y="58"/>
                </a:lnTo>
                <a:lnTo>
                  <a:pt x="23645" y="20"/>
                </a:lnTo>
                <a:lnTo>
                  <a:pt x="23360" y="1"/>
                </a:lnTo>
                <a:lnTo>
                  <a:pt x="23056" y="1"/>
                </a:lnTo>
                <a:lnTo>
                  <a:pt x="22752" y="20"/>
                </a:lnTo>
                <a:lnTo>
                  <a:pt x="22448" y="58"/>
                </a:lnTo>
                <a:lnTo>
                  <a:pt x="22143" y="96"/>
                </a:lnTo>
                <a:lnTo>
                  <a:pt x="21820" y="172"/>
                </a:lnTo>
                <a:lnTo>
                  <a:pt x="21497" y="267"/>
                </a:lnTo>
                <a:lnTo>
                  <a:pt x="21155" y="400"/>
                </a:lnTo>
                <a:lnTo>
                  <a:pt x="20813" y="533"/>
                </a:lnTo>
                <a:lnTo>
                  <a:pt x="20471" y="704"/>
                </a:lnTo>
                <a:lnTo>
                  <a:pt x="20129" y="875"/>
                </a:lnTo>
                <a:lnTo>
                  <a:pt x="19768" y="1103"/>
                </a:lnTo>
                <a:lnTo>
                  <a:pt x="19406" y="1331"/>
                </a:lnTo>
                <a:lnTo>
                  <a:pt x="19406" y="1331"/>
                </a:lnTo>
                <a:lnTo>
                  <a:pt x="19292" y="1179"/>
                </a:lnTo>
                <a:lnTo>
                  <a:pt x="19178" y="1027"/>
                </a:lnTo>
                <a:lnTo>
                  <a:pt x="19007" y="856"/>
                </a:lnTo>
                <a:lnTo>
                  <a:pt x="18798" y="647"/>
                </a:lnTo>
                <a:lnTo>
                  <a:pt x="18551" y="476"/>
                </a:lnTo>
                <a:lnTo>
                  <a:pt x="18418" y="381"/>
                </a:lnTo>
                <a:lnTo>
                  <a:pt x="18266" y="305"/>
                </a:lnTo>
                <a:lnTo>
                  <a:pt x="18114" y="229"/>
                </a:lnTo>
                <a:lnTo>
                  <a:pt x="17962" y="172"/>
                </a:lnTo>
                <a:lnTo>
                  <a:pt x="17791" y="134"/>
                </a:lnTo>
                <a:lnTo>
                  <a:pt x="17620" y="115"/>
                </a:lnTo>
                <a:lnTo>
                  <a:pt x="17430" y="96"/>
                </a:lnTo>
                <a:lnTo>
                  <a:pt x="17259" y="115"/>
                </a:lnTo>
                <a:lnTo>
                  <a:pt x="17069" y="153"/>
                </a:lnTo>
                <a:lnTo>
                  <a:pt x="16879" y="229"/>
                </a:lnTo>
                <a:lnTo>
                  <a:pt x="16670" y="324"/>
                </a:lnTo>
                <a:lnTo>
                  <a:pt x="16479" y="438"/>
                </a:lnTo>
                <a:lnTo>
                  <a:pt x="16270" y="609"/>
                </a:lnTo>
                <a:lnTo>
                  <a:pt x="16061" y="799"/>
                </a:lnTo>
                <a:lnTo>
                  <a:pt x="15852" y="1027"/>
                </a:lnTo>
                <a:lnTo>
                  <a:pt x="15643" y="1293"/>
                </a:lnTo>
                <a:lnTo>
                  <a:pt x="15434" y="1597"/>
                </a:lnTo>
                <a:lnTo>
                  <a:pt x="15206" y="1958"/>
                </a:lnTo>
                <a:lnTo>
                  <a:pt x="14997" y="2358"/>
                </a:lnTo>
                <a:lnTo>
                  <a:pt x="14788" y="2795"/>
                </a:lnTo>
                <a:lnTo>
                  <a:pt x="14788" y="2795"/>
                </a:lnTo>
                <a:lnTo>
                  <a:pt x="14560" y="2700"/>
                </a:lnTo>
                <a:lnTo>
                  <a:pt x="14332" y="2586"/>
                </a:lnTo>
                <a:lnTo>
                  <a:pt x="13895" y="2339"/>
                </a:lnTo>
                <a:lnTo>
                  <a:pt x="13419" y="2091"/>
                </a:lnTo>
                <a:lnTo>
                  <a:pt x="13191" y="1977"/>
                </a:lnTo>
                <a:lnTo>
                  <a:pt x="12925" y="1882"/>
                </a:lnTo>
                <a:lnTo>
                  <a:pt x="12659" y="1806"/>
                </a:lnTo>
                <a:lnTo>
                  <a:pt x="12393" y="1749"/>
                </a:lnTo>
                <a:lnTo>
                  <a:pt x="12108" y="1730"/>
                </a:lnTo>
                <a:lnTo>
                  <a:pt x="11785" y="1730"/>
                </a:lnTo>
                <a:lnTo>
                  <a:pt x="11462" y="1768"/>
                </a:lnTo>
                <a:lnTo>
                  <a:pt x="11120" y="1844"/>
                </a:lnTo>
                <a:lnTo>
                  <a:pt x="10739" y="1958"/>
                </a:lnTo>
                <a:lnTo>
                  <a:pt x="10340" y="2129"/>
                </a:lnTo>
                <a:lnTo>
                  <a:pt x="10340" y="2129"/>
                </a:lnTo>
                <a:lnTo>
                  <a:pt x="10055" y="2282"/>
                </a:lnTo>
                <a:lnTo>
                  <a:pt x="9789" y="2415"/>
                </a:lnTo>
                <a:lnTo>
                  <a:pt x="9523" y="2567"/>
                </a:lnTo>
                <a:lnTo>
                  <a:pt x="9295" y="2738"/>
                </a:lnTo>
                <a:lnTo>
                  <a:pt x="9067" y="2890"/>
                </a:lnTo>
                <a:lnTo>
                  <a:pt x="8839" y="3061"/>
                </a:lnTo>
                <a:lnTo>
                  <a:pt x="8649" y="3232"/>
                </a:lnTo>
                <a:lnTo>
                  <a:pt x="8459" y="3403"/>
                </a:lnTo>
                <a:lnTo>
                  <a:pt x="8097" y="3764"/>
                </a:lnTo>
                <a:lnTo>
                  <a:pt x="7812" y="4144"/>
                </a:lnTo>
                <a:lnTo>
                  <a:pt x="7546" y="4543"/>
                </a:lnTo>
                <a:lnTo>
                  <a:pt x="7337" y="4942"/>
                </a:lnTo>
                <a:lnTo>
                  <a:pt x="7147" y="5342"/>
                </a:lnTo>
                <a:lnTo>
                  <a:pt x="6995" y="5760"/>
                </a:lnTo>
                <a:lnTo>
                  <a:pt x="6881" y="6178"/>
                </a:lnTo>
                <a:lnTo>
                  <a:pt x="6786" y="6596"/>
                </a:lnTo>
                <a:lnTo>
                  <a:pt x="6710" y="7014"/>
                </a:lnTo>
                <a:lnTo>
                  <a:pt x="6653" y="7432"/>
                </a:lnTo>
                <a:lnTo>
                  <a:pt x="6634" y="7832"/>
                </a:lnTo>
                <a:lnTo>
                  <a:pt x="6615" y="8250"/>
                </a:lnTo>
                <a:lnTo>
                  <a:pt x="6615" y="8250"/>
                </a:lnTo>
                <a:lnTo>
                  <a:pt x="6064" y="7908"/>
                </a:lnTo>
                <a:lnTo>
                  <a:pt x="5494" y="7603"/>
                </a:lnTo>
                <a:lnTo>
                  <a:pt x="5494" y="7603"/>
                </a:lnTo>
                <a:lnTo>
                  <a:pt x="5246" y="7470"/>
                </a:lnTo>
                <a:lnTo>
                  <a:pt x="4999" y="7375"/>
                </a:lnTo>
                <a:lnTo>
                  <a:pt x="4752" y="7299"/>
                </a:lnTo>
                <a:lnTo>
                  <a:pt x="4524" y="7261"/>
                </a:lnTo>
                <a:lnTo>
                  <a:pt x="4296" y="7223"/>
                </a:lnTo>
                <a:lnTo>
                  <a:pt x="4068" y="7204"/>
                </a:lnTo>
                <a:lnTo>
                  <a:pt x="3859" y="7204"/>
                </a:lnTo>
                <a:lnTo>
                  <a:pt x="3669" y="7223"/>
                </a:lnTo>
                <a:lnTo>
                  <a:pt x="3460" y="7261"/>
                </a:lnTo>
                <a:lnTo>
                  <a:pt x="3289" y="7318"/>
                </a:lnTo>
                <a:lnTo>
                  <a:pt x="3099" y="7394"/>
                </a:lnTo>
                <a:lnTo>
                  <a:pt x="2928" y="7489"/>
                </a:lnTo>
                <a:lnTo>
                  <a:pt x="2757" y="7584"/>
                </a:lnTo>
                <a:lnTo>
                  <a:pt x="2605" y="7698"/>
                </a:lnTo>
                <a:lnTo>
                  <a:pt x="2433" y="7832"/>
                </a:lnTo>
                <a:lnTo>
                  <a:pt x="2300" y="7965"/>
                </a:lnTo>
                <a:lnTo>
                  <a:pt x="2148" y="8136"/>
                </a:lnTo>
                <a:lnTo>
                  <a:pt x="2015" y="8288"/>
                </a:lnTo>
                <a:lnTo>
                  <a:pt x="1768" y="8668"/>
                </a:lnTo>
                <a:lnTo>
                  <a:pt x="1521" y="9067"/>
                </a:lnTo>
                <a:lnTo>
                  <a:pt x="1312" y="9504"/>
                </a:lnTo>
                <a:lnTo>
                  <a:pt x="1122" y="9960"/>
                </a:lnTo>
                <a:lnTo>
                  <a:pt x="951" y="10454"/>
                </a:lnTo>
                <a:lnTo>
                  <a:pt x="799" y="10968"/>
                </a:lnTo>
                <a:lnTo>
                  <a:pt x="666" y="11481"/>
                </a:lnTo>
                <a:lnTo>
                  <a:pt x="552" y="12013"/>
                </a:lnTo>
                <a:lnTo>
                  <a:pt x="438" y="12545"/>
                </a:lnTo>
                <a:lnTo>
                  <a:pt x="362" y="13077"/>
                </a:lnTo>
                <a:lnTo>
                  <a:pt x="286" y="13591"/>
                </a:lnTo>
                <a:lnTo>
                  <a:pt x="153" y="14598"/>
                </a:lnTo>
                <a:lnTo>
                  <a:pt x="77" y="15510"/>
                </a:lnTo>
                <a:lnTo>
                  <a:pt x="39" y="16290"/>
                </a:lnTo>
                <a:lnTo>
                  <a:pt x="20" y="16898"/>
                </a:lnTo>
                <a:lnTo>
                  <a:pt x="1" y="17430"/>
                </a:lnTo>
                <a:lnTo>
                  <a:pt x="6140" y="17392"/>
                </a:lnTo>
                <a:lnTo>
                  <a:pt x="6121" y="17430"/>
                </a:lnTo>
                <a:lnTo>
                  <a:pt x="49779" y="1743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0" name="Google Shape;1279;p32">
            <a:extLst>
              <a:ext uri="{FF2B5EF4-FFF2-40B4-BE49-F238E27FC236}">
                <a16:creationId xmlns:a16="http://schemas.microsoft.com/office/drawing/2014/main" id="{8511E686-3B86-8645-E7CA-DD059D5C1753}"/>
              </a:ext>
            </a:extLst>
          </p:cNvPr>
          <p:cNvSpPr txBox="1">
            <a:spLocks/>
          </p:cNvSpPr>
          <p:nvPr/>
        </p:nvSpPr>
        <p:spPr>
          <a:xfrm>
            <a:off x="168813" y="1433301"/>
            <a:ext cx="8522699" cy="354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800"/>
              <a:buFont typeface="Abhaya Libre"/>
              <a:buNone/>
              <a:defRPr sz="2500" b="1" i="0" u="none" strike="noStrike" cap="none">
                <a:solidFill>
                  <a:schemeClr val="lt2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l"/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2.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对圣灵的经历需要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圣经的引导</a:t>
            </a:r>
            <a:endParaRPr lang="en-US" altLang="zh-CN" sz="3200" b="0" dirty="0">
              <a:solidFill>
                <a:srgbClr val="FF0000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algn="l"/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回应圣灵的工作，也需要</a:t>
            </a:r>
            <a:r>
              <a:rPr lang="zh-CN" altLang="en-US" sz="3200" b="0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圣经的引导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：</a:t>
            </a:r>
            <a:endParaRPr lang="en-US" altLang="zh-CN" sz="3200" b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众人听见这话，觉得扎心，</a:t>
            </a:r>
            <a:r>
              <a:rPr lang="en-US" altLang="zh-CN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……</a:t>
            </a:r>
            <a:r>
              <a:rPr lang="zh-CN" altLang="en-US" sz="3200" b="0" dirty="0"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说：「弟兄们，我们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当怎样行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？」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(2:37)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你们各人要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悔改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，奉耶稣基督的名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受洗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，叫你们的罪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得赦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，就必领受所赐的</a:t>
            </a:r>
            <a:r>
              <a:rPr lang="zh-CN" altLang="en-US" sz="3200" b="0" dirty="0">
                <a:solidFill>
                  <a:srgbClr val="FF0000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圣灵</a:t>
            </a:r>
            <a:r>
              <a:rPr lang="zh-CN" altLang="en-US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CN" sz="3200" b="0" dirty="0"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(2:38)</a:t>
            </a: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CN" altLang="en-US" sz="3200" b="0" dirty="0">
              <a:effectLst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8846806"/>
      </p:ext>
    </p:extLst>
  </p:cSld>
  <p:clrMapOvr>
    <a:masterClrMapping/>
  </p:clrMapOvr>
</p:sld>
</file>

<file path=ppt/theme/theme1.xml><?xml version="1.0" encoding="utf-8"?>
<a:theme xmlns:a="http://schemas.openxmlformats.org/drawingml/2006/main" name="Whit Monday Minitheme by Slidesgo">
  <a:themeElements>
    <a:clrScheme name="Simple Light">
      <a:dk1>
        <a:srgbClr val="303030"/>
      </a:dk1>
      <a:lt1>
        <a:srgbClr val="FFFFFF"/>
      </a:lt1>
      <a:dk2>
        <a:srgbClr val="BCE9F8"/>
      </a:dk2>
      <a:lt2>
        <a:srgbClr val="1D3265"/>
      </a:lt2>
      <a:accent1>
        <a:srgbClr val="F2FAFF"/>
      </a:accent1>
      <a:accent2>
        <a:srgbClr val="FADB89"/>
      </a:accent2>
      <a:accent3>
        <a:srgbClr val="A3E2F7"/>
      </a:accent3>
      <a:accent4>
        <a:srgbClr val="8EA7B8"/>
      </a:accent4>
      <a:accent5>
        <a:srgbClr val="92B984"/>
      </a:accent5>
      <a:accent6>
        <a:srgbClr val="D1A57F"/>
      </a:accent6>
      <a:hlink>
        <a:srgbClr val="30303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1687</Words>
  <Application>Microsoft Macintosh PowerPoint</Application>
  <PresentationFormat>On-screen Show (16:9)</PresentationFormat>
  <Paragraphs>175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Abhaya Libre</vt:lpstr>
      <vt:lpstr>Overpass</vt:lpstr>
      <vt:lpstr>DengXian</vt:lpstr>
      <vt:lpstr>Loved by the King</vt:lpstr>
      <vt:lpstr>Times</vt:lpstr>
      <vt:lpstr>Arial</vt:lpstr>
      <vt:lpstr>Whit Monday Minitheme by Slidesgo</vt:lpstr>
      <vt:lpstr>如何分辨 圣灵的工作？</vt:lpstr>
      <vt:lpstr>“防/烦/反”圣灵</vt:lpstr>
      <vt:lpstr>为什么需要“分辨”？</vt:lpstr>
      <vt:lpstr>圣灵与圣经</vt:lpstr>
      <vt:lpstr>圣灵与圣经</vt:lpstr>
      <vt:lpstr>圣灵与圣经</vt:lpstr>
      <vt:lpstr>圣灵与圣经</vt:lpstr>
      <vt:lpstr>圣灵与圣经</vt:lpstr>
      <vt:lpstr>圣灵与圣经</vt:lpstr>
      <vt:lpstr>圣灵与圣经</vt:lpstr>
      <vt:lpstr>圣灵与圣经</vt:lpstr>
      <vt:lpstr>圣灵与耶稣</vt:lpstr>
      <vt:lpstr>圣灵与耶稣</vt:lpstr>
      <vt:lpstr>圣灵与耶稣</vt:lpstr>
      <vt:lpstr>圣灵与耶稣</vt:lpstr>
      <vt:lpstr>圣灵与教会</vt:lpstr>
      <vt:lpstr>圣灵与教会</vt:lpstr>
      <vt:lpstr>圣灵与教会</vt:lpstr>
      <vt:lpstr>圣灵与教会</vt:lpstr>
      <vt:lpstr>圣灵与生命</vt:lpstr>
      <vt:lpstr>圣灵与生命</vt:lpstr>
      <vt:lpstr>圣灵与生命</vt:lpstr>
      <vt:lpstr>圣灵与生命</vt:lpstr>
      <vt:lpstr>圣灵与生命</vt:lpstr>
      <vt:lpstr>圣灵与生命</vt:lpstr>
      <vt:lpstr>圣灵与生命</vt:lpstr>
      <vt:lpstr>总结：如何分辨圣灵的工作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如何分辨圣灵的工作？</dc:title>
  <cp:lastModifiedBy>Shishou Chen</cp:lastModifiedBy>
  <cp:revision>35</cp:revision>
  <dcterms:modified xsi:type="dcterms:W3CDTF">2024-01-20T18:50:07Z</dcterms:modified>
</cp:coreProperties>
</file>